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14"/>
  </p:notesMasterIdLst>
  <p:sldIdLst>
    <p:sldId id="408" r:id="rId2"/>
    <p:sldId id="257" r:id="rId3"/>
    <p:sldId id="258" r:id="rId4"/>
    <p:sldId id="40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C18D1-A31D-49EF-8BE2-22A178E1A85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17920-2EAB-4F61-834D-1AAAFFBC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1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A4D05-3155-F995-51F4-FD944696D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00823A-6B77-A611-D3D5-FD5AF89BE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8B266-F28E-B7E5-99DB-5B366D16D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524A6-C847-5C62-4FF3-7ABC029B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82F6-0816-E37B-3A3E-F3CC233F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7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D636F-F26A-A9D3-D539-4307A27D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9C6692-9ECA-8241-7573-20CD812FC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BDA12-94F1-23A7-72F1-910C8CA0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7BA23-CC50-C263-BC67-2F0A9AD05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B49F4-5DAD-2F6E-1DFD-5C727062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2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8847CF-F74A-3F08-72F5-E7F69773B0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6E1CE-10E3-53CC-2237-E1779FB78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9197B-8866-1112-FBCE-9A4870378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AD11C-45C6-9970-41B3-7A0BBF75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7B6F6-5932-FDF0-6BD9-A7C9F51B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6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E577-E0F0-63CD-5F97-D04DB598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CEB42-6B01-292E-973F-443D16283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B9AD0-D37C-9010-75C3-63BAE75FB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92BE9-D669-3F6A-11FA-D8D9127B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FA84C-05A6-2B29-76A9-449FA9A8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5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EE76-C569-1D3C-2861-DD3D0EC03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88B68-A80C-C43C-9B9D-89E22EE39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E38B9-993E-67B5-EF09-60C6AB01F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A6BFA-E61E-16D0-59CB-0ED74290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CE10C-1548-6C8F-CC1B-9876766D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7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CCAF-B651-4C0B-C6D9-210D46FA3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E2CDF-F317-B660-4569-8AFB0101E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CEA65-86C6-1F29-34FE-032036EBD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73A49-10B2-4B10-F8E9-5662976AB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88A80-1A89-D5D4-AA9C-912D427D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7844A-1954-6BF1-A091-B9056482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0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7466-0F1B-16AF-E3F9-42C16BB78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93F66-75CC-F1FE-1144-A9F48EA3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11CFA-DB98-3E46-6995-9794B183E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423AA0-4697-53F3-F0AC-E0B142FEB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4AEC99-3A0A-240F-F2B1-F3203BD67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FE256-BF67-C9EC-898B-D7EB23BE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DA6F4F-AC44-3349-B18D-245227485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CB8803-8B37-7B02-26B7-037D6653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D0FB0-DA3B-234A-6A9C-ABCB5B9D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675BA4-1D6E-3B9D-04AD-37512563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8C8E5-A124-4201-D4BE-740BD5F5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10CA1-D45E-18C2-0F8F-16FD30A5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1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FB020-F2A7-148A-B2CE-5CE4FFA1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6976C-562A-5E32-1403-18C0E104D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F834B-3053-2B91-A2F3-3B18F81F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05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44CE5-1B68-C077-EBD3-F70E42DB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9B99F-7807-F750-8CF4-09AD0228C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96ABB-7C50-13BB-33D1-69913ADFB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49938-18A7-4695-1AC6-FEDC36210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E6CCA-08E5-5FF4-43AC-9C01C00BC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03AC4-1F67-792A-FEDD-7BCBEA040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06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5B3A-6E38-9B04-637C-0FDB4EFC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0E6A2-F870-8168-C7CE-2F977FDC4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DAEEB-1A47-E238-02C6-02A3E0855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FF42D-D8CC-D8CC-97F5-350262BF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3A756-E968-2D61-9CC4-B6756262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4AD80-86C0-F633-8DDC-27C74792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8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27229-14FE-D288-47F8-6255CD67C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4CFF4-44B3-9223-A7B3-C9442154A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BEDA8-4C8B-BA0B-4D55-6D5DA0959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1BD52-4E1C-4D97-9921-CC1043C8C6CE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278B6-2F5B-1553-F553-BE75BF169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DE387-A881-10F9-60A3-8B9CBE982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85429-9304-40DB-B542-80FD2BB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5" y="0"/>
            <a:ext cx="12179807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572"/>
            <a:ext cx="12188952" cy="280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23631" y="1365503"/>
            <a:ext cx="4468368" cy="5492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00871" y="457200"/>
            <a:ext cx="2799587" cy="14051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3541" y="2293362"/>
            <a:ext cx="7759065" cy="13004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sz="4400" spc="-25" dirty="0">
                <a:solidFill>
                  <a:srgbClr val="FFFFFF"/>
                </a:solidFill>
              </a:rPr>
              <a:t>NH’S </a:t>
            </a:r>
            <a:r>
              <a:rPr sz="4400" spc="-15" dirty="0">
                <a:solidFill>
                  <a:srgbClr val="FFFFFF"/>
                </a:solidFill>
              </a:rPr>
              <a:t>HOUSING </a:t>
            </a:r>
            <a:r>
              <a:rPr sz="4400" spc="-225" dirty="0">
                <a:solidFill>
                  <a:srgbClr val="FFFFFF"/>
                </a:solidFill>
              </a:rPr>
              <a:t>SHORTAGE</a:t>
            </a:r>
            <a:r>
              <a:rPr sz="4400" spc="-885" dirty="0">
                <a:solidFill>
                  <a:srgbClr val="FFFFFF"/>
                </a:solidFill>
              </a:rPr>
              <a:t> </a:t>
            </a:r>
            <a:r>
              <a:rPr sz="4400" spc="25" dirty="0">
                <a:solidFill>
                  <a:srgbClr val="FFFFFF"/>
                </a:solidFill>
              </a:rPr>
              <a:t>&amp;  </a:t>
            </a:r>
            <a:r>
              <a:rPr sz="4400" spc="-195" dirty="0">
                <a:solidFill>
                  <a:srgbClr val="FFFFFF"/>
                </a:solidFill>
              </a:rPr>
              <a:t>ITS </a:t>
            </a:r>
            <a:r>
              <a:rPr sz="4400" spc="-190" dirty="0">
                <a:solidFill>
                  <a:srgbClr val="FFFFFF"/>
                </a:solidFill>
              </a:rPr>
              <a:t>IMPACT </a:t>
            </a:r>
            <a:r>
              <a:rPr sz="4400" spc="40" dirty="0">
                <a:solidFill>
                  <a:srgbClr val="FFFFFF"/>
                </a:solidFill>
              </a:rPr>
              <a:t>ON</a:t>
            </a:r>
            <a:r>
              <a:rPr sz="4400" spc="-455" dirty="0">
                <a:solidFill>
                  <a:srgbClr val="FFFFFF"/>
                </a:solidFill>
              </a:rPr>
              <a:t> </a:t>
            </a:r>
            <a:r>
              <a:rPr sz="4400" spc="-110" dirty="0">
                <a:solidFill>
                  <a:srgbClr val="FFFFFF"/>
                </a:solidFill>
              </a:rPr>
              <a:t>EMPLOYERS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993448" y="4848859"/>
            <a:ext cx="4852035" cy="154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ROB </a:t>
            </a:r>
            <a:r>
              <a:rPr kumimoji="0" sz="24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DAPICE, </a:t>
            </a:r>
            <a:r>
              <a:rPr kumimoji="0" sz="2400" b="0" i="0" u="none" strike="noStrike" kern="1200" cap="none" spc="-2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Executive</a:t>
            </a:r>
            <a:r>
              <a:rPr kumimoji="0" sz="2400" b="0" i="0" u="none" strike="noStrike" kern="1200" cap="none" spc="-3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400" b="0" i="0" u="none" strike="noStrike" kern="1200" cap="none" spc="-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Director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Veteran 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Friendly 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Business</a:t>
            </a:r>
            <a:r>
              <a:rPr kumimoji="0" sz="2000" b="1" i="0" u="none" strike="noStrike" kern="1200" cap="none" spc="-3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0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Symposium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November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2023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5839" y="4520184"/>
            <a:ext cx="10204450" cy="0"/>
          </a:xfrm>
          <a:custGeom>
            <a:avLst/>
            <a:gdLst/>
            <a:ahLst/>
            <a:cxnLst/>
            <a:rect l="l" t="t" r="r" b="b"/>
            <a:pathLst>
              <a:path w="10204450">
                <a:moveTo>
                  <a:pt x="0" y="0"/>
                </a:moveTo>
                <a:lnTo>
                  <a:pt x="10203916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60379" y="245363"/>
            <a:ext cx="1189715" cy="429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6901" y="554227"/>
            <a:ext cx="445008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765" marR="5080" indent="-12700">
              <a:lnSpc>
                <a:spcPts val="3460"/>
              </a:lnSpc>
              <a:spcBef>
                <a:spcPts val="535"/>
              </a:spcBef>
            </a:pPr>
            <a:r>
              <a:rPr spc="10" dirty="0"/>
              <a:t>HOW </a:t>
            </a:r>
            <a:r>
              <a:rPr spc="-30" dirty="0"/>
              <a:t>MUCH</a:t>
            </a:r>
            <a:r>
              <a:rPr spc="-470" dirty="0"/>
              <a:t> </a:t>
            </a:r>
            <a:r>
              <a:rPr spc="-10" dirty="0"/>
              <a:t>HOUSING  </a:t>
            </a:r>
            <a:r>
              <a:rPr spc="-110" dirty="0"/>
              <a:t>DOES </a:t>
            </a:r>
            <a:r>
              <a:rPr spc="45" dirty="0"/>
              <a:t>NH</a:t>
            </a:r>
            <a:r>
              <a:rPr spc="-300" dirty="0"/>
              <a:t> </a:t>
            </a:r>
            <a:r>
              <a:rPr spc="-70" dirty="0"/>
              <a:t>NEED?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7382" y="2070607"/>
            <a:ext cx="3383915" cy="2660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3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Based </a:t>
            </a:r>
            <a:r>
              <a:rPr kumimoji="0" sz="28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on </a:t>
            </a:r>
            <a:r>
              <a:rPr kumimoji="0" sz="2800" b="0" i="0" u="none" strike="noStrike" kern="1200" cap="none" spc="-2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estimated  </a:t>
            </a:r>
            <a:r>
              <a:rPr kumimoji="0" sz="280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population</a:t>
            </a:r>
            <a:r>
              <a:rPr kumimoji="0" sz="280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800" b="0" i="0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growth: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>
                <a:srgbClr val="00AB9E"/>
              </a:buClr>
              <a:buSzTx/>
              <a:buFont typeface="Wingdings"/>
              <a:buChar char=""/>
              <a:tabLst>
                <a:tab pos="241935" algn="l"/>
              </a:tabLst>
              <a:defRPr/>
            </a:pPr>
            <a:r>
              <a:rPr kumimoji="0" sz="22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Almost </a:t>
            </a:r>
            <a:r>
              <a:rPr kumimoji="0" sz="2800" b="1" i="0" u="none" strike="noStrike" kern="1200" cap="none" spc="-140" normalizeH="0" baseline="0" noProof="0" dirty="0">
                <a:ln>
                  <a:noFill/>
                </a:ln>
                <a:solidFill>
                  <a:srgbClr val="00AB9E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60,000</a:t>
            </a:r>
            <a:r>
              <a:rPr kumimoji="0" sz="2800" b="1" i="0" u="none" strike="noStrike" kern="1200" cap="none" spc="-135" normalizeH="0" baseline="0" noProof="0" dirty="0">
                <a:ln>
                  <a:noFill/>
                </a:ln>
                <a:solidFill>
                  <a:srgbClr val="00AB9E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800" b="1" i="0" u="none" strike="noStrike" kern="1200" cap="none" spc="-40" normalizeH="0" baseline="0" noProof="0" dirty="0">
                <a:ln>
                  <a:noFill/>
                </a:ln>
                <a:solidFill>
                  <a:srgbClr val="00AB9E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units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24130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between </a:t>
            </a:r>
            <a:r>
              <a:rPr kumimoji="0" sz="22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2020 </a:t>
            </a:r>
            <a:r>
              <a:rPr kumimoji="0" sz="22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and</a:t>
            </a:r>
            <a:r>
              <a:rPr kumimoji="0" sz="22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2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2030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00AB9E"/>
              </a:buClr>
              <a:buSzTx/>
              <a:buFont typeface="Wingdings"/>
              <a:buChar char=""/>
              <a:tabLst>
                <a:tab pos="241935" algn="l"/>
              </a:tabLst>
              <a:defRPr/>
            </a:pPr>
            <a:r>
              <a:rPr kumimoji="0" sz="22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Nearly </a:t>
            </a:r>
            <a:r>
              <a:rPr kumimoji="0" sz="2800" b="1" i="0" u="none" strike="noStrike" kern="1200" cap="none" spc="-140" normalizeH="0" baseline="0" noProof="0" dirty="0">
                <a:ln>
                  <a:noFill/>
                </a:ln>
                <a:solidFill>
                  <a:srgbClr val="00AB9E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90,000</a:t>
            </a:r>
            <a:r>
              <a:rPr kumimoji="0" sz="2800" b="1" i="0" u="none" strike="noStrike" kern="1200" cap="none" spc="-145" normalizeH="0" baseline="0" noProof="0" dirty="0">
                <a:ln>
                  <a:noFill/>
                </a:ln>
                <a:solidFill>
                  <a:srgbClr val="00AB9E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800" b="1" i="0" u="none" strike="noStrike" kern="1200" cap="none" spc="-40" normalizeH="0" baseline="0" noProof="0" dirty="0">
                <a:ln>
                  <a:noFill/>
                </a:ln>
                <a:solidFill>
                  <a:srgbClr val="00AB9E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units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2413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between </a:t>
            </a:r>
            <a:r>
              <a:rPr kumimoji="0" sz="22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2020 </a:t>
            </a:r>
            <a:r>
              <a:rPr kumimoji="0" sz="22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and</a:t>
            </a:r>
            <a:r>
              <a:rPr kumimoji="0" sz="22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2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2040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35167" y="0"/>
            <a:ext cx="4268723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37276" y="57911"/>
            <a:ext cx="4009643" cy="67421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99176" y="19811"/>
            <a:ext cx="4086225" cy="6818630"/>
          </a:xfrm>
          <a:custGeom>
            <a:avLst/>
            <a:gdLst/>
            <a:ahLst/>
            <a:cxnLst/>
            <a:rect l="l" t="t" r="r" b="b"/>
            <a:pathLst>
              <a:path w="4086225" h="6818630">
                <a:moveTo>
                  <a:pt x="0" y="0"/>
                </a:moveTo>
                <a:lnTo>
                  <a:pt x="4085844" y="0"/>
                </a:lnTo>
                <a:lnTo>
                  <a:pt x="4085844" y="6818376"/>
                </a:lnTo>
                <a:lnTo>
                  <a:pt x="0" y="6818376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00AB9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0080" y="1828800"/>
            <a:ext cx="4446270" cy="0"/>
          </a:xfrm>
          <a:custGeom>
            <a:avLst/>
            <a:gdLst/>
            <a:ahLst/>
            <a:cxnLst/>
            <a:rect l="l" t="t" r="r" b="b"/>
            <a:pathLst>
              <a:path w="4446270">
                <a:moveTo>
                  <a:pt x="0" y="0"/>
                </a:moveTo>
                <a:lnTo>
                  <a:pt x="4446117" y="0"/>
                </a:lnTo>
              </a:path>
            </a:pathLst>
          </a:custGeom>
          <a:ln w="12700">
            <a:solidFill>
              <a:srgbClr val="00AB9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0052706" y="6470913"/>
            <a:ext cx="1115059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105"/>
              <a:t>NHHousing.org</a:t>
            </a:r>
            <a:endParaRPr kumimoji="0" sz="1200" b="0" i="0" u="none" strike="noStrike" kern="1200" cap="none" spc="-105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83155" y="6470913"/>
            <a:ext cx="109855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32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|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1639695" y="6470913"/>
            <a:ext cx="250825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446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pc="-114" smtClean="0"/>
              <a:pPr marL="12446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-114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554227"/>
            <a:ext cx="84435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45" dirty="0"/>
              <a:t>NH</a:t>
            </a:r>
            <a:r>
              <a:rPr spc="-200" dirty="0"/>
              <a:t> </a:t>
            </a:r>
            <a:r>
              <a:rPr spc="5" dirty="0"/>
              <a:t>BUILDING</a:t>
            </a:r>
            <a:r>
              <a:rPr spc="-195" dirty="0"/>
              <a:t> </a:t>
            </a:r>
            <a:r>
              <a:rPr spc="-70" dirty="0"/>
              <a:t>PERMITS</a:t>
            </a:r>
            <a:r>
              <a:rPr spc="-225" dirty="0"/>
              <a:t> </a:t>
            </a:r>
            <a:r>
              <a:rPr spc="-65" dirty="0"/>
              <a:t>ISSUED</a:t>
            </a:r>
            <a:r>
              <a:rPr spc="-195" dirty="0"/>
              <a:t> </a:t>
            </a:r>
            <a:r>
              <a:rPr spc="-220" dirty="0"/>
              <a:t>1980</a:t>
            </a:r>
            <a:r>
              <a:rPr spc="-200" dirty="0"/>
              <a:t> </a:t>
            </a:r>
            <a:r>
              <a:rPr spc="65" dirty="0"/>
              <a:t>-</a:t>
            </a:r>
            <a:r>
              <a:rPr spc="-190" dirty="0"/>
              <a:t> </a:t>
            </a:r>
            <a:r>
              <a:rPr spc="-220" dirty="0"/>
              <a:t>2022</a:t>
            </a:r>
          </a:p>
        </p:txBody>
      </p:sp>
      <p:sp>
        <p:nvSpPr>
          <p:cNvPr id="3" name="object 3"/>
          <p:cNvSpPr/>
          <p:nvPr/>
        </p:nvSpPr>
        <p:spPr>
          <a:xfrm>
            <a:off x="1720595" y="5643371"/>
            <a:ext cx="9496425" cy="0"/>
          </a:xfrm>
          <a:custGeom>
            <a:avLst/>
            <a:gdLst/>
            <a:ahLst/>
            <a:cxnLst/>
            <a:rect l="l" t="t" r="r" b="b"/>
            <a:pathLst>
              <a:path w="9496425">
                <a:moveTo>
                  <a:pt x="0" y="0"/>
                </a:moveTo>
                <a:lnTo>
                  <a:pt x="9496044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50345" y="5306567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294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929366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708385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88930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67950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46969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825990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05009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84030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63050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942069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21090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519159" y="5306567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5">
                <a:moveTo>
                  <a:pt x="0" y="0"/>
                </a:moveTo>
                <a:lnTo>
                  <a:pt x="11353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79130" y="5306567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5">
                <a:moveTo>
                  <a:pt x="0" y="0"/>
                </a:moveTo>
                <a:lnTo>
                  <a:pt x="11353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58150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837169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617714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96733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175754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954773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33793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12814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91834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70853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849873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628894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07914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186934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65953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46497" y="5306567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1064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525517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304538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83558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862578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641597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420617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199638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978657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757677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536698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315717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094738" y="530656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875282" y="5306567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4">
                <a:moveTo>
                  <a:pt x="0" y="0"/>
                </a:moveTo>
                <a:lnTo>
                  <a:pt x="13106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720595" y="5306567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29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1150345" y="4968240"/>
            <a:ext cx="6667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0" y="0"/>
                </a:moveTo>
                <a:lnTo>
                  <a:pt x="66294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929366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0708385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0488930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0267950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837169" y="4968240"/>
            <a:ext cx="2342515" cy="0"/>
          </a:xfrm>
          <a:custGeom>
            <a:avLst/>
            <a:gdLst/>
            <a:ahLst/>
            <a:cxnLst/>
            <a:rect l="l" t="t" r="r" b="b"/>
            <a:pathLst>
              <a:path w="2342515">
                <a:moveTo>
                  <a:pt x="0" y="0"/>
                </a:moveTo>
                <a:lnTo>
                  <a:pt x="23423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617714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396733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175754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954773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733793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512814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291834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070853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849873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628894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407914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186934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965953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746497" y="4968240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1064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544567" y="4968240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4">
                <a:moveTo>
                  <a:pt x="0" y="0"/>
                </a:moveTo>
                <a:lnTo>
                  <a:pt x="11353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083558" y="4968240"/>
            <a:ext cx="334645" cy="0"/>
          </a:xfrm>
          <a:custGeom>
            <a:avLst/>
            <a:gdLst/>
            <a:ahLst/>
            <a:cxnLst/>
            <a:rect l="l" t="t" r="r" b="b"/>
            <a:pathLst>
              <a:path w="334645">
                <a:moveTo>
                  <a:pt x="0" y="0"/>
                </a:moveTo>
                <a:lnTo>
                  <a:pt x="33451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862578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641597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420617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199638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2978657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757677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536698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315717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094738" y="4968240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894332" y="4968240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4">
                <a:moveTo>
                  <a:pt x="0" y="0"/>
                </a:moveTo>
                <a:lnTo>
                  <a:pt x="11201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720595" y="496824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43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396733" y="4631435"/>
            <a:ext cx="3820160" cy="0"/>
          </a:xfrm>
          <a:custGeom>
            <a:avLst/>
            <a:gdLst/>
            <a:ahLst/>
            <a:cxnLst/>
            <a:rect l="l" t="t" r="r" b="b"/>
            <a:pathLst>
              <a:path w="3820159">
                <a:moveTo>
                  <a:pt x="0" y="0"/>
                </a:moveTo>
                <a:lnTo>
                  <a:pt x="3819905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175754" y="463143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954773" y="463143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733793" y="463143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531864" y="4631435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5">
                <a:moveTo>
                  <a:pt x="0" y="0"/>
                </a:moveTo>
                <a:lnTo>
                  <a:pt x="11353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310884" y="4631435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089903" y="4631435"/>
            <a:ext cx="94615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4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881628" y="4631435"/>
            <a:ext cx="2082164" cy="0"/>
          </a:xfrm>
          <a:custGeom>
            <a:avLst/>
            <a:gdLst/>
            <a:ahLst/>
            <a:cxnLst/>
            <a:rect l="l" t="t" r="r" b="b"/>
            <a:pathLst>
              <a:path w="2082164">
                <a:moveTo>
                  <a:pt x="0" y="0"/>
                </a:moveTo>
                <a:lnTo>
                  <a:pt x="2081784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641597" y="4631435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4">
                <a:moveTo>
                  <a:pt x="0" y="0"/>
                </a:moveTo>
                <a:lnTo>
                  <a:pt x="113538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420617" y="463143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3199638" y="463143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978657" y="463143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757677" y="463143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2555748" y="4631435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4">
                <a:moveTo>
                  <a:pt x="0" y="0"/>
                </a:moveTo>
                <a:lnTo>
                  <a:pt x="11353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720595" y="4631435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>
                <a:moveTo>
                  <a:pt x="0" y="0"/>
                </a:moveTo>
                <a:lnTo>
                  <a:pt x="708660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175754" y="4294632"/>
            <a:ext cx="4041140" cy="0"/>
          </a:xfrm>
          <a:custGeom>
            <a:avLst/>
            <a:gdLst/>
            <a:ahLst/>
            <a:cxnLst/>
            <a:rect l="l" t="t" r="r" b="b"/>
            <a:pathLst>
              <a:path w="4041140">
                <a:moveTo>
                  <a:pt x="0" y="0"/>
                </a:moveTo>
                <a:lnTo>
                  <a:pt x="4040886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954773" y="4294632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733793" y="4294632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641597" y="4294632"/>
            <a:ext cx="3004185" cy="0"/>
          </a:xfrm>
          <a:custGeom>
            <a:avLst/>
            <a:gdLst/>
            <a:ahLst/>
            <a:cxnLst/>
            <a:rect l="l" t="t" r="r" b="b"/>
            <a:pathLst>
              <a:path w="3004184">
                <a:moveTo>
                  <a:pt x="0" y="0"/>
                </a:moveTo>
                <a:lnTo>
                  <a:pt x="3003804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420617" y="4294632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199638" y="4294632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978657" y="4294632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757677" y="4294632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1720595" y="4294632"/>
            <a:ext cx="948690" cy="0"/>
          </a:xfrm>
          <a:custGeom>
            <a:avLst/>
            <a:gdLst/>
            <a:ahLst/>
            <a:cxnLst/>
            <a:rect l="l" t="t" r="r" b="b"/>
            <a:pathLst>
              <a:path w="948689">
                <a:moveTo>
                  <a:pt x="0" y="0"/>
                </a:moveTo>
                <a:lnTo>
                  <a:pt x="948690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3641597" y="3957828"/>
            <a:ext cx="7575550" cy="0"/>
          </a:xfrm>
          <a:custGeom>
            <a:avLst/>
            <a:gdLst/>
            <a:ahLst/>
            <a:cxnLst/>
            <a:rect l="l" t="t" r="r" b="b"/>
            <a:pathLst>
              <a:path w="7575550">
                <a:moveTo>
                  <a:pt x="0" y="0"/>
                </a:moveTo>
                <a:lnTo>
                  <a:pt x="7575042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3420617" y="3957828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3199638" y="3957828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2978657" y="3957828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2757677" y="3957828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720595" y="3957828"/>
            <a:ext cx="948690" cy="0"/>
          </a:xfrm>
          <a:custGeom>
            <a:avLst/>
            <a:gdLst/>
            <a:ahLst/>
            <a:cxnLst/>
            <a:rect l="l" t="t" r="r" b="b"/>
            <a:pathLst>
              <a:path w="948689">
                <a:moveTo>
                  <a:pt x="0" y="0"/>
                </a:moveTo>
                <a:lnTo>
                  <a:pt x="948690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3420617" y="3621023"/>
            <a:ext cx="7796530" cy="0"/>
          </a:xfrm>
          <a:custGeom>
            <a:avLst/>
            <a:gdLst/>
            <a:ahLst/>
            <a:cxnLst/>
            <a:rect l="l" t="t" r="r" b="b"/>
            <a:pathLst>
              <a:path w="7796530">
                <a:moveTo>
                  <a:pt x="0" y="0"/>
                </a:moveTo>
                <a:lnTo>
                  <a:pt x="7796022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3199638" y="3621023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2978657" y="3621023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720595" y="3621023"/>
            <a:ext cx="1169670" cy="0"/>
          </a:xfrm>
          <a:custGeom>
            <a:avLst/>
            <a:gdLst/>
            <a:ahLst/>
            <a:cxnLst/>
            <a:rect l="l" t="t" r="r" b="b"/>
            <a:pathLst>
              <a:path w="1169670">
                <a:moveTo>
                  <a:pt x="0" y="0"/>
                </a:moveTo>
                <a:lnTo>
                  <a:pt x="1169670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3420617" y="3282696"/>
            <a:ext cx="7796530" cy="0"/>
          </a:xfrm>
          <a:custGeom>
            <a:avLst/>
            <a:gdLst/>
            <a:ahLst/>
            <a:cxnLst/>
            <a:rect l="l" t="t" r="r" b="b"/>
            <a:pathLst>
              <a:path w="7796530">
                <a:moveTo>
                  <a:pt x="0" y="0"/>
                </a:moveTo>
                <a:lnTo>
                  <a:pt x="7796022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3199638" y="3282696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2978657" y="3282696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1720595" y="3282696"/>
            <a:ext cx="1169670" cy="0"/>
          </a:xfrm>
          <a:custGeom>
            <a:avLst/>
            <a:gdLst/>
            <a:ahLst/>
            <a:cxnLst/>
            <a:rect l="l" t="t" r="r" b="b"/>
            <a:pathLst>
              <a:path w="1169670">
                <a:moveTo>
                  <a:pt x="0" y="0"/>
                </a:moveTo>
                <a:lnTo>
                  <a:pt x="1169670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3199638" y="2945892"/>
            <a:ext cx="8017509" cy="0"/>
          </a:xfrm>
          <a:custGeom>
            <a:avLst/>
            <a:gdLst/>
            <a:ahLst/>
            <a:cxnLst/>
            <a:rect l="l" t="t" r="r" b="b"/>
            <a:pathLst>
              <a:path w="8017509">
                <a:moveTo>
                  <a:pt x="0" y="0"/>
                </a:moveTo>
                <a:lnTo>
                  <a:pt x="8017002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2978657" y="2945892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587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720595" y="2945892"/>
            <a:ext cx="1169670" cy="0"/>
          </a:xfrm>
          <a:custGeom>
            <a:avLst/>
            <a:gdLst/>
            <a:ahLst/>
            <a:cxnLst/>
            <a:rect l="l" t="t" r="r" b="b"/>
            <a:pathLst>
              <a:path w="1169670">
                <a:moveTo>
                  <a:pt x="0" y="0"/>
                </a:moveTo>
                <a:lnTo>
                  <a:pt x="1169670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3199638" y="2609088"/>
            <a:ext cx="8017509" cy="0"/>
          </a:xfrm>
          <a:custGeom>
            <a:avLst/>
            <a:gdLst/>
            <a:ahLst/>
            <a:cxnLst/>
            <a:rect l="l" t="t" r="r" b="b"/>
            <a:pathLst>
              <a:path w="8017509">
                <a:moveTo>
                  <a:pt x="0" y="0"/>
                </a:moveTo>
                <a:lnTo>
                  <a:pt x="8017002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720595" y="2609088"/>
            <a:ext cx="1390650" cy="0"/>
          </a:xfrm>
          <a:custGeom>
            <a:avLst/>
            <a:gdLst/>
            <a:ahLst/>
            <a:cxnLst/>
            <a:rect l="l" t="t" r="r" b="b"/>
            <a:pathLst>
              <a:path w="1390650">
                <a:moveTo>
                  <a:pt x="0" y="0"/>
                </a:moveTo>
                <a:lnTo>
                  <a:pt x="1390650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720595" y="2272283"/>
            <a:ext cx="9496425" cy="0"/>
          </a:xfrm>
          <a:custGeom>
            <a:avLst/>
            <a:gdLst/>
            <a:ahLst/>
            <a:cxnLst/>
            <a:rect l="l" t="t" r="r" b="b"/>
            <a:pathLst>
              <a:path w="9496425">
                <a:moveTo>
                  <a:pt x="0" y="0"/>
                </a:moveTo>
                <a:lnTo>
                  <a:pt x="9496044" y="0"/>
                </a:lnTo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786889" y="5042915"/>
            <a:ext cx="88900" cy="600075"/>
          </a:xfrm>
          <a:custGeom>
            <a:avLst/>
            <a:gdLst/>
            <a:ahLst/>
            <a:cxnLst/>
            <a:rect l="l" t="t" r="r" b="b"/>
            <a:pathLst>
              <a:path w="88900" h="600075">
                <a:moveTo>
                  <a:pt x="0" y="599693"/>
                </a:moveTo>
                <a:lnTo>
                  <a:pt x="88392" y="599693"/>
                </a:lnTo>
                <a:lnTo>
                  <a:pt x="88392" y="0"/>
                </a:lnTo>
                <a:lnTo>
                  <a:pt x="0" y="0"/>
                </a:lnTo>
                <a:lnTo>
                  <a:pt x="0" y="599693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006345" y="5142738"/>
            <a:ext cx="88900" cy="500380"/>
          </a:xfrm>
          <a:custGeom>
            <a:avLst/>
            <a:gdLst/>
            <a:ahLst/>
            <a:cxnLst/>
            <a:rect l="l" t="t" r="r" b="b"/>
            <a:pathLst>
              <a:path w="88900" h="500379">
                <a:moveTo>
                  <a:pt x="88392" y="0"/>
                </a:moveTo>
                <a:lnTo>
                  <a:pt x="0" y="0"/>
                </a:lnTo>
                <a:lnTo>
                  <a:pt x="0" y="499872"/>
                </a:lnTo>
                <a:lnTo>
                  <a:pt x="88392" y="499872"/>
                </a:lnTo>
                <a:lnTo>
                  <a:pt x="88392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227326" y="5149596"/>
            <a:ext cx="88900" cy="493395"/>
          </a:xfrm>
          <a:custGeom>
            <a:avLst/>
            <a:gdLst/>
            <a:ahLst/>
            <a:cxnLst/>
            <a:rect l="l" t="t" r="r" b="b"/>
            <a:pathLst>
              <a:path w="88900" h="493395">
                <a:moveTo>
                  <a:pt x="0" y="493013"/>
                </a:moveTo>
                <a:lnTo>
                  <a:pt x="88392" y="493013"/>
                </a:lnTo>
                <a:lnTo>
                  <a:pt x="88392" y="0"/>
                </a:lnTo>
                <a:lnTo>
                  <a:pt x="0" y="0"/>
                </a:lnTo>
                <a:lnTo>
                  <a:pt x="0" y="493013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2448305" y="4744973"/>
            <a:ext cx="88900" cy="897890"/>
          </a:xfrm>
          <a:custGeom>
            <a:avLst/>
            <a:gdLst/>
            <a:ahLst/>
            <a:cxnLst/>
            <a:rect l="l" t="t" r="r" b="b"/>
            <a:pathLst>
              <a:path w="88900" h="897889">
                <a:moveTo>
                  <a:pt x="88392" y="0"/>
                </a:moveTo>
                <a:lnTo>
                  <a:pt x="0" y="0"/>
                </a:lnTo>
                <a:lnTo>
                  <a:pt x="0" y="897636"/>
                </a:lnTo>
                <a:lnTo>
                  <a:pt x="88392" y="897636"/>
                </a:lnTo>
                <a:lnTo>
                  <a:pt x="88392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669285" y="4427982"/>
            <a:ext cx="88900" cy="1214755"/>
          </a:xfrm>
          <a:custGeom>
            <a:avLst/>
            <a:gdLst/>
            <a:ahLst/>
            <a:cxnLst/>
            <a:rect l="l" t="t" r="r" b="b"/>
            <a:pathLst>
              <a:path w="88900" h="1214754">
                <a:moveTo>
                  <a:pt x="88392" y="0"/>
                </a:moveTo>
                <a:lnTo>
                  <a:pt x="0" y="0"/>
                </a:lnTo>
                <a:lnTo>
                  <a:pt x="0" y="1214628"/>
                </a:lnTo>
                <a:lnTo>
                  <a:pt x="88392" y="1214628"/>
                </a:lnTo>
                <a:lnTo>
                  <a:pt x="88392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2890266" y="3873246"/>
            <a:ext cx="88900" cy="1769745"/>
          </a:xfrm>
          <a:custGeom>
            <a:avLst/>
            <a:gdLst/>
            <a:ahLst/>
            <a:cxnLst/>
            <a:rect l="l" t="t" r="r" b="b"/>
            <a:pathLst>
              <a:path w="88900" h="1769745">
                <a:moveTo>
                  <a:pt x="88392" y="0"/>
                </a:moveTo>
                <a:lnTo>
                  <a:pt x="0" y="0"/>
                </a:lnTo>
                <a:lnTo>
                  <a:pt x="0" y="1769363"/>
                </a:lnTo>
                <a:lnTo>
                  <a:pt x="88392" y="1769363"/>
                </a:lnTo>
                <a:lnTo>
                  <a:pt x="88392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3111245" y="3574541"/>
            <a:ext cx="88900" cy="2068195"/>
          </a:xfrm>
          <a:custGeom>
            <a:avLst/>
            <a:gdLst/>
            <a:ahLst/>
            <a:cxnLst/>
            <a:rect l="l" t="t" r="r" b="b"/>
            <a:pathLst>
              <a:path w="88900" h="2068195">
                <a:moveTo>
                  <a:pt x="88392" y="0"/>
                </a:moveTo>
                <a:lnTo>
                  <a:pt x="0" y="0"/>
                </a:lnTo>
                <a:lnTo>
                  <a:pt x="0" y="2068068"/>
                </a:lnTo>
                <a:lnTo>
                  <a:pt x="88392" y="2068068"/>
                </a:lnTo>
                <a:lnTo>
                  <a:pt x="88392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3332226" y="3809238"/>
            <a:ext cx="88900" cy="1833880"/>
          </a:xfrm>
          <a:custGeom>
            <a:avLst/>
            <a:gdLst/>
            <a:ahLst/>
            <a:cxnLst/>
            <a:rect l="l" t="t" r="r" b="b"/>
            <a:pathLst>
              <a:path w="88900" h="1833879">
                <a:moveTo>
                  <a:pt x="88391" y="0"/>
                </a:moveTo>
                <a:lnTo>
                  <a:pt x="0" y="0"/>
                </a:lnTo>
                <a:lnTo>
                  <a:pt x="0" y="1833372"/>
                </a:lnTo>
                <a:lnTo>
                  <a:pt x="88391" y="1833372"/>
                </a:lnTo>
                <a:lnTo>
                  <a:pt x="88391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3553205" y="4342638"/>
            <a:ext cx="88900" cy="1300480"/>
          </a:xfrm>
          <a:custGeom>
            <a:avLst/>
            <a:gdLst/>
            <a:ahLst/>
            <a:cxnLst/>
            <a:rect l="l" t="t" r="r" b="b"/>
            <a:pathLst>
              <a:path w="88900" h="1300479">
                <a:moveTo>
                  <a:pt x="88391" y="0"/>
                </a:moveTo>
                <a:lnTo>
                  <a:pt x="0" y="0"/>
                </a:lnTo>
                <a:lnTo>
                  <a:pt x="0" y="1299972"/>
                </a:lnTo>
                <a:lnTo>
                  <a:pt x="88391" y="1299972"/>
                </a:lnTo>
                <a:lnTo>
                  <a:pt x="88391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3774185" y="4709921"/>
            <a:ext cx="88900" cy="932815"/>
          </a:xfrm>
          <a:custGeom>
            <a:avLst/>
            <a:gdLst/>
            <a:ahLst/>
            <a:cxnLst/>
            <a:rect l="l" t="t" r="r" b="b"/>
            <a:pathLst>
              <a:path w="88900" h="932814">
                <a:moveTo>
                  <a:pt x="88391" y="0"/>
                </a:moveTo>
                <a:lnTo>
                  <a:pt x="0" y="0"/>
                </a:lnTo>
                <a:lnTo>
                  <a:pt x="0" y="932688"/>
                </a:lnTo>
                <a:lnTo>
                  <a:pt x="88391" y="932688"/>
                </a:lnTo>
                <a:lnTo>
                  <a:pt x="88391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3995165" y="5082540"/>
            <a:ext cx="88900" cy="560070"/>
          </a:xfrm>
          <a:custGeom>
            <a:avLst/>
            <a:gdLst/>
            <a:ahLst/>
            <a:cxnLst/>
            <a:rect l="l" t="t" r="r" b="b"/>
            <a:pathLst>
              <a:path w="88900" h="560070">
                <a:moveTo>
                  <a:pt x="0" y="560069"/>
                </a:moveTo>
                <a:lnTo>
                  <a:pt x="88391" y="560069"/>
                </a:lnTo>
                <a:lnTo>
                  <a:pt x="88391" y="0"/>
                </a:lnTo>
                <a:lnTo>
                  <a:pt x="0" y="0"/>
                </a:lnTo>
                <a:lnTo>
                  <a:pt x="0" y="560069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4216146" y="5084826"/>
            <a:ext cx="88900" cy="558165"/>
          </a:xfrm>
          <a:custGeom>
            <a:avLst/>
            <a:gdLst/>
            <a:ahLst/>
            <a:cxnLst/>
            <a:rect l="l" t="t" r="r" b="b"/>
            <a:pathLst>
              <a:path w="88900" h="558164">
                <a:moveTo>
                  <a:pt x="88391" y="0"/>
                </a:moveTo>
                <a:lnTo>
                  <a:pt x="0" y="0"/>
                </a:lnTo>
                <a:lnTo>
                  <a:pt x="0" y="557784"/>
                </a:lnTo>
                <a:lnTo>
                  <a:pt x="88391" y="557784"/>
                </a:lnTo>
                <a:lnTo>
                  <a:pt x="88391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4437126" y="5026914"/>
            <a:ext cx="88900" cy="615950"/>
          </a:xfrm>
          <a:custGeom>
            <a:avLst/>
            <a:gdLst/>
            <a:ahLst/>
            <a:cxnLst/>
            <a:rect l="l" t="t" r="r" b="b"/>
            <a:pathLst>
              <a:path w="88900" h="615950">
                <a:moveTo>
                  <a:pt x="88391" y="0"/>
                </a:moveTo>
                <a:lnTo>
                  <a:pt x="0" y="0"/>
                </a:lnTo>
                <a:lnTo>
                  <a:pt x="0" y="615695"/>
                </a:lnTo>
                <a:lnTo>
                  <a:pt x="88391" y="615695"/>
                </a:lnTo>
                <a:lnTo>
                  <a:pt x="88391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4658105" y="5014721"/>
            <a:ext cx="88900" cy="628015"/>
          </a:xfrm>
          <a:custGeom>
            <a:avLst/>
            <a:gdLst/>
            <a:ahLst/>
            <a:cxnLst/>
            <a:rect l="l" t="t" r="r" b="b"/>
            <a:pathLst>
              <a:path w="88900" h="628014">
                <a:moveTo>
                  <a:pt x="88391" y="0"/>
                </a:moveTo>
                <a:lnTo>
                  <a:pt x="0" y="0"/>
                </a:lnTo>
                <a:lnTo>
                  <a:pt x="0" y="627888"/>
                </a:lnTo>
                <a:lnTo>
                  <a:pt x="88391" y="627888"/>
                </a:lnTo>
                <a:lnTo>
                  <a:pt x="88391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4877561" y="4966715"/>
            <a:ext cx="88900" cy="676275"/>
          </a:xfrm>
          <a:custGeom>
            <a:avLst/>
            <a:gdLst/>
            <a:ahLst/>
            <a:cxnLst/>
            <a:rect l="l" t="t" r="r" b="b"/>
            <a:pathLst>
              <a:path w="88900" h="676275">
                <a:moveTo>
                  <a:pt x="0" y="675893"/>
                </a:moveTo>
                <a:lnTo>
                  <a:pt x="88391" y="675893"/>
                </a:lnTo>
                <a:lnTo>
                  <a:pt x="88391" y="0"/>
                </a:lnTo>
                <a:lnTo>
                  <a:pt x="0" y="0"/>
                </a:lnTo>
                <a:lnTo>
                  <a:pt x="0" y="675893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098541" y="4950714"/>
            <a:ext cx="88900" cy="692150"/>
          </a:xfrm>
          <a:custGeom>
            <a:avLst/>
            <a:gdLst/>
            <a:ahLst/>
            <a:cxnLst/>
            <a:rect l="l" t="t" r="r" b="b"/>
            <a:pathLst>
              <a:path w="88900" h="692150">
                <a:moveTo>
                  <a:pt x="88391" y="0"/>
                </a:moveTo>
                <a:lnTo>
                  <a:pt x="0" y="0"/>
                </a:lnTo>
                <a:lnTo>
                  <a:pt x="0" y="691895"/>
                </a:lnTo>
                <a:lnTo>
                  <a:pt x="88391" y="691895"/>
                </a:lnTo>
                <a:lnTo>
                  <a:pt x="88391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319521" y="4948428"/>
            <a:ext cx="88900" cy="694690"/>
          </a:xfrm>
          <a:custGeom>
            <a:avLst/>
            <a:gdLst/>
            <a:ahLst/>
            <a:cxnLst/>
            <a:rect l="l" t="t" r="r" b="b"/>
            <a:pathLst>
              <a:path w="88900" h="694689">
                <a:moveTo>
                  <a:pt x="0" y="694182"/>
                </a:moveTo>
                <a:lnTo>
                  <a:pt x="88391" y="694182"/>
                </a:lnTo>
                <a:lnTo>
                  <a:pt x="88391" y="0"/>
                </a:lnTo>
                <a:lnTo>
                  <a:pt x="0" y="0"/>
                </a:lnTo>
                <a:lnTo>
                  <a:pt x="0" y="694182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540502" y="4887467"/>
            <a:ext cx="88900" cy="755650"/>
          </a:xfrm>
          <a:custGeom>
            <a:avLst/>
            <a:gdLst/>
            <a:ahLst/>
            <a:cxnLst/>
            <a:rect l="l" t="t" r="r" b="b"/>
            <a:pathLst>
              <a:path w="88900" h="755650">
                <a:moveTo>
                  <a:pt x="0" y="755141"/>
                </a:moveTo>
                <a:lnTo>
                  <a:pt x="88391" y="755141"/>
                </a:lnTo>
                <a:lnTo>
                  <a:pt x="88391" y="0"/>
                </a:lnTo>
                <a:lnTo>
                  <a:pt x="0" y="0"/>
                </a:lnTo>
                <a:lnTo>
                  <a:pt x="0" y="755141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5761482" y="4767071"/>
            <a:ext cx="88900" cy="875665"/>
          </a:xfrm>
          <a:custGeom>
            <a:avLst/>
            <a:gdLst/>
            <a:ahLst/>
            <a:cxnLst/>
            <a:rect l="l" t="t" r="r" b="b"/>
            <a:pathLst>
              <a:path w="88900" h="875664">
                <a:moveTo>
                  <a:pt x="0" y="875538"/>
                </a:moveTo>
                <a:lnTo>
                  <a:pt x="88391" y="875538"/>
                </a:lnTo>
                <a:lnTo>
                  <a:pt x="88391" y="0"/>
                </a:lnTo>
                <a:lnTo>
                  <a:pt x="0" y="0"/>
                </a:lnTo>
                <a:lnTo>
                  <a:pt x="0" y="875538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982461" y="4701540"/>
            <a:ext cx="88900" cy="941069"/>
          </a:xfrm>
          <a:custGeom>
            <a:avLst/>
            <a:gdLst/>
            <a:ahLst/>
            <a:cxnLst/>
            <a:rect l="l" t="t" r="r" b="b"/>
            <a:pathLst>
              <a:path w="88900" h="941070">
                <a:moveTo>
                  <a:pt x="0" y="941069"/>
                </a:moveTo>
                <a:lnTo>
                  <a:pt x="88391" y="941069"/>
                </a:lnTo>
                <a:lnTo>
                  <a:pt x="88391" y="0"/>
                </a:lnTo>
                <a:lnTo>
                  <a:pt x="0" y="0"/>
                </a:lnTo>
                <a:lnTo>
                  <a:pt x="0" y="941069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6203441" y="4634484"/>
            <a:ext cx="88900" cy="1008380"/>
          </a:xfrm>
          <a:custGeom>
            <a:avLst/>
            <a:gdLst/>
            <a:ahLst/>
            <a:cxnLst/>
            <a:rect l="l" t="t" r="r" b="b"/>
            <a:pathLst>
              <a:path w="88900" h="1008379">
                <a:moveTo>
                  <a:pt x="0" y="1008126"/>
                </a:moveTo>
                <a:lnTo>
                  <a:pt x="88391" y="1008126"/>
                </a:lnTo>
                <a:lnTo>
                  <a:pt x="88391" y="0"/>
                </a:lnTo>
                <a:lnTo>
                  <a:pt x="0" y="0"/>
                </a:lnTo>
                <a:lnTo>
                  <a:pt x="0" y="1008126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6424421" y="4666488"/>
            <a:ext cx="88900" cy="976630"/>
          </a:xfrm>
          <a:custGeom>
            <a:avLst/>
            <a:gdLst/>
            <a:ahLst/>
            <a:cxnLst/>
            <a:rect l="l" t="t" r="r" b="b"/>
            <a:pathLst>
              <a:path w="88900" h="976629">
                <a:moveTo>
                  <a:pt x="0" y="976122"/>
                </a:moveTo>
                <a:lnTo>
                  <a:pt x="88392" y="976122"/>
                </a:lnTo>
                <a:lnTo>
                  <a:pt x="88392" y="0"/>
                </a:lnTo>
                <a:lnTo>
                  <a:pt x="0" y="0"/>
                </a:lnTo>
                <a:lnTo>
                  <a:pt x="0" y="976122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645402" y="4523232"/>
            <a:ext cx="88900" cy="1119505"/>
          </a:xfrm>
          <a:custGeom>
            <a:avLst/>
            <a:gdLst/>
            <a:ahLst/>
            <a:cxnLst/>
            <a:rect l="l" t="t" r="r" b="b"/>
            <a:pathLst>
              <a:path w="88900" h="1119504">
                <a:moveTo>
                  <a:pt x="0" y="1119378"/>
                </a:moveTo>
                <a:lnTo>
                  <a:pt x="88392" y="1119378"/>
                </a:lnTo>
                <a:lnTo>
                  <a:pt x="88392" y="0"/>
                </a:lnTo>
                <a:lnTo>
                  <a:pt x="0" y="0"/>
                </a:lnTo>
                <a:lnTo>
                  <a:pt x="0" y="1119378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6866381" y="4533138"/>
            <a:ext cx="88900" cy="1109980"/>
          </a:xfrm>
          <a:custGeom>
            <a:avLst/>
            <a:gdLst/>
            <a:ahLst/>
            <a:cxnLst/>
            <a:rect l="l" t="t" r="r" b="b"/>
            <a:pathLst>
              <a:path w="88900" h="1109979">
                <a:moveTo>
                  <a:pt x="88392" y="0"/>
                </a:moveTo>
                <a:lnTo>
                  <a:pt x="0" y="0"/>
                </a:lnTo>
                <a:lnTo>
                  <a:pt x="0" y="1109472"/>
                </a:lnTo>
                <a:lnTo>
                  <a:pt x="88392" y="1109472"/>
                </a:lnTo>
                <a:lnTo>
                  <a:pt x="88392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087361" y="4482084"/>
            <a:ext cx="88900" cy="1160780"/>
          </a:xfrm>
          <a:custGeom>
            <a:avLst/>
            <a:gdLst/>
            <a:ahLst/>
            <a:cxnLst/>
            <a:rect l="l" t="t" r="r" b="b"/>
            <a:pathLst>
              <a:path w="88900" h="1160779">
                <a:moveTo>
                  <a:pt x="0" y="1160525"/>
                </a:moveTo>
                <a:lnTo>
                  <a:pt x="88392" y="1160525"/>
                </a:lnTo>
                <a:lnTo>
                  <a:pt x="88392" y="0"/>
                </a:lnTo>
                <a:lnTo>
                  <a:pt x="0" y="0"/>
                </a:lnTo>
                <a:lnTo>
                  <a:pt x="0" y="1160525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308342" y="4578096"/>
            <a:ext cx="88900" cy="1064895"/>
          </a:xfrm>
          <a:custGeom>
            <a:avLst/>
            <a:gdLst/>
            <a:ahLst/>
            <a:cxnLst/>
            <a:rect l="l" t="t" r="r" b="b"/>
            <a:pathLst>
              <a:path w="88900" h="1064895">
                <a:moveTo>
                  <a:pt x="0" y="1064513"/>
                </a:moveTo>
                <a:lnTo>
                  <a:pt x="88392" y="1064513"/>
                </a:lnTo>
                <a:lnTo>
                  <a:pt x="88392" y="0"/>
                </a:lnTo>
                <a:lnTo>
                  <a:pt x="0" y="0"/>
                </a:lnTo>
                <a:lnTo>
                  <a:pt x="0" y="1064513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7529321" y="4849367"/>
            <a:ext cx="88900" cy="793750"/>
          </a:xfrm>
          <a:custGeom>
            <a:avLst/>
            <a:gdLst/>
            <a:ahLst/>
            <a:cxnLst/>
            <a:rect l="l" t="t" r="r" b="b"/>
            <a:pathLst>
              <a:path w="88900" h="793750">
                <a:moveTo>
                  <a:pt x="0" y="793241"/>
                </a:moveTo>
                <a:lnTo>
                  <a:pt x="88392" y="793241"/>
                </a:lnTo>
                <a:lnTo>
                  <a:pt x="88392" y="0"/>
                </a:lnTo>
                <a:lnTo>
                  <a:pt x="0" y="0"/>
                </a:lnTo>
                <a:lnTo>
                  <a:pt x="0" y="793241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7750302" y="5026152"/>
            <a:ext cx="86995" cy="616585"/>
          </a:xfrm>
          <a:custGeom>
            <a:avLst/>
            <a:gdLst/>
            <a:ahLst/>
            <a:cxnLst/>
            <a:rect l="l" t="t" r="r" b="b"/>
            <a:pathLst>
              <a:path w="86995" h="616585">
                <a:moveTo>
                  <a:pt x="0" y="616457"/>
                </a:moveTo>
                <a:lnTo>
                  <a:pt x="86868" y="616457"/>
                </a:lnTo>
                <a:lnTo>
                  <a:pt x="86868" y="0"/>
                </a:lnTo>
                <a:lnTo>
                  <a:pt x="0" y="0"/>
                </a:lnTo>
                <a:lnTo>
                  <a:pt x="0" y="616457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7969757" y="5268467"/>
            <a:ext cx="88900" cy="374650"/>
          </a:xfrm>
          <a:custGeom>
            <a:avLst/>
            <a:gdLst/>
            <a:ahLst/>
            <a:cxnLst/>
            <a:rect l="l" t="t" r="r" b="b"/>
            <a:pathLst>
              <a:path w="88900" h="374650">
                <a:moveTo>
                  <a:pt x="0" y="374141"/>
                </a:moveTo>
                <a:lnTo>
                  <a:pt x="88392" y="374141"/>
                </a:lnTo>
                <a:lnTo>
                  <a:pt x="88392" y="0"/>
                </a:lnTo>
                <a:lnTo>
                  <a:pt x="0" y="0"/>
                </a:lnTo>
                <a:lnTo>
                  <a:pt x="0" y="374141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8190738" y="5373623"/>
            <a:ext cx="88900" cy="269240"/>
          </a:xfrm>
          <a:custGeom>
            <a:avLst/>
            <a:gdLst/>
            <a:ahLst/>
            <a:cxnLst/>
            <a:rect l="l" t="t" r="r" b="b"/>
            <a:pathLst>
              <a:path w="88900" h="269239">
                <a:moveTo>
                  <a:pt x="0" y="268985"/>
                </a:moveTo>
                <a:lnTo>
                  <a:pt x="88392" y="268985"/>
                </a:lnTo>
                <a:lnTo>
                  <a:pt x="88392" y="0"/>
                </a:lnTo>
                <a:lnTo>
                  <a:pt x="0" y="0"/>
                </a:lnTo>
                <a:lnTo>
                  <a:pt x="0" y="268985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8411718" y="5332476"/>
            <a:ext cx="88900" cy="310515"/>
          </a:xfrm>
          <a:custGeom>
            <a:avLst/>
            <a:gdLst/>
            <a:ahLst/>
            <a:cxnLst/>
            <a:rect l="l" t="t" r="r" b="b"/>
            <a:pathLst>
              <a:path w="88900" h="310514">
                <a:moveTo>
                  <a:pt x="0" y="310134"/>
                </a:moveTo>
                <a:lnTo>
                  <a:pt x="88392" y="310134"/>
                </a:lnTo>
                <a:lnTo>
                  <a:pt x="88392" y="0"/>
                </a:lnTo>
                <a:lnTo>
                  <a:pt x="0" y="0"/>
                </a:lnTo>
                <a:lnTo>
                  <a:pt x="0" y="310134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8632697" y="5391911"/>
            <a:ext cx="88900" cy="250825"/>
          </a:xfrm>
          <a:custGeom>
            <a:avLst/>
            <a:gdLst/>
            <a:ahLst/>
            <a:cxnLst/>
            <a:rect l="l" t="t" r="r" b="b"/>
            <a:pathLst>
              <a:path w="88900" h="250825">
                <a:moveTo>
                  <a:pt x="0" y="250697"/>
                </a:moveTo>
                <a:lnTo>
                  <a:pt x="88392" y="250697"/>
                </a:lnTo>
                <a:lnTo>
                  <a:pt x="88392" y="0"/>
                </a:lnTo>
                <a:lnTo>
                  <a:pt x="0" y="0"/>
                </a:lnTo>
                <a:lnTo>
                  <a:pt x="0" y="250697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8853678" y="5378196"/>
            <a:ext cx="88900" cy="264795"/>
          </a:xfrm>
          <a:custGeom>
            <a:avLst/>
            <a:gdLst/>
            <a:ahLst/>
            <a:cxnLst/>
            <a:rect l="l" t="t" r="r" b="b"/>
            <a:pathLst>
              <a:path w="88900" h="264795">
                <a:moveTo>
                  <a:pt x="0" y="264413"/>
                </a:moveTo>
                <a:lnTo>
                  <a:pt x="88392" y="264413"/>
                </a:lnTo>
                <a:lnTo>
                  <a:pt x="88392" y="0"/>
                </a:lnTo>
                <a:lnTo>
                  <a:pt x="0" y="0"/>
                </a:lnTo>
                <a:lnTo>
                  <a:pt x="0" y="264413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9074657" y="5289803"/>
            <a:ext cx="88900" cy="353060"/>
          </a:xfrm>
          <a:custGeom>
            <a:avLst/>
            <a:gdLst/>
            <a:ahLst/>
            <a:cxnLst/>
            <a:rect l="l" t="t" r="r" b="b"/>
            <a:pathLst>
              <a:path w="88900" h="353060">
                <a:moveTo>
                  <a:pt x="0" y="352806"/>
                </a:moveTo>
                <a:lnTo>
                  <a:pt x="88392" y="352806"/>
                </a:lnTo>
                <a:lnTo>
                  <a:pt x="88392" y="0"/>
                </a:lnTo>
                <a:lnTo>
                  <a:pt x="0" y="0"/>
                </a:lnTo>
                <a:lnTo>
                  <a:pt x="0" y="352806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9295638" y="5292852"/>
            <a:ext cx="88900" cy="349885"/>
          </a:xfrm>
          <a:custGeom>
            <a:avLst/>
            <a:gdLst/>
            <a:ahLst/>
            <a:cxnLst/>
            <a:rect l="l" t="t" r="r" b="b"/>
            <a:pathLst>
              <a:path w="88900" h="349885">
                <a:moveTo>
                  <a:pt x="0" y="349758"/>
                </a:moveTo>
                <a:lnTo>
                  <a:pt x="88392" y="349758"/>
                </a:lnTo>
                <a:lnTo>
                  <a:pt x="88392" y="0"/>
                </a:lnTo>
                <a:lnTo>
                  <a:pt x="0" y="0"/>
                </a:lnTo>
                <a:lnTo>
                  <a:pt x="0" y="349758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9516618" y="5234178"/>
            <a:ext cx="88900" cy="408940"/>
          </a:xfrm>
          <a:custGeom>
            <a:avLst/>
            <a:gdLst/>
            <a:ahLst/>
            <a:cxnLst/>
            <a:rect l="l" t="t" r="r" b="b"/>
            <a:pathLst>
              <a:path w="88900" h="408939">
                <a:moveTo>
                  <a:pt x="88392" y="0"/>
                </a:moveTo>
                <a:lnTo>
                  <a:pt x="0" y="0"/>
                </a:lnTo>
                <a:lnTo>
                  <a:pt x="0" y="408432"/>
                </a:lnTo>
                <a:lnTo>
                  <a:pt x="88392" y="408432"/>
                </a:lnTo>
                <a:lnTo>
                  <a:pt x="88392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9737597" y="5210555"/>
            <a:ext cx="88900" cy="432434"/>
          </a:xfrm>
          <a:custGeom>
            <a:avLst/>
            <a:gdLst/>
            <a:ahLst/>
            <a:cxnLst/>
            <a:rect l="l" t="t" r="r" b="b"/>
            <a:pathLst>
              <a:path w="88900" h="432435">
                <a:moveTo>
                  <a:pt x="0" y="432054"/>
                </a:moveTo>
                <a:lnTo>
                  <a:pt x="88392" y="432054"/>
                </a:lnTo>
                <a:lnTo>
                  <a:pt x="88392" y="0"/>
                </a:lnTo>
                <a:lnTo>
                  <a:pt x="0" y="0"/>
                </a:lnTo>
                <a:lnTo>
                  <a:pt x="0" y="432054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9958578" y="5204459"/>
            <a:ext cx="88900" cy="438150"/>
          </a:xfrm>
          <a:custGeom>
            <a:avLst/>
            <a:gdLst/>
            <a:ahLst/>
            <a:cxnLst/>
            <a:rect l="l" t="t" r="r" b="b"/>
            <a:pathLst>
              <a:path w="88900" h="438150">
                <a:moveTo>
                  <a:pt x="0" y="438150"/>
                </a:moveTo>
                <a:lnTo>
                  <a:pt x="88392" y="438150"/>
                </a:lnTo>
                <a:lnTo>
                  <a:pt x="88392" y="0"/>
                </a:lnTo>
                <a:lnTo>
                  <a:pt x="0" y="0"/>
                </a:lnTo>
                <a:lnTo>
                  <a:pt x="0" y="43815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10179557" y="5205984"/>
            <a:ext cx="88900" cy="436880"/>
          </a:xfrm>
          <a:custGeom>
            <a:avLst/>
            <a:gdLst/>
            <a:ahLst/>
            <a:cxnLst/>
            <a:rect l="l" t="t" r="r" b="b"/>
            <a:pathLst>
              <a:path w="88900" h="436879">
                <a:moveTo>
                  <a:pt x="0" y="436626"/>
                </a:moveTo>
                <a:lnTo>
                  <a:pt x="88392" y="436626"/>
                </a:lnTo>
                <a:lnTo>
                  <a:pt x="88392" y="0"/>
                </a:lnTo>
                <a:lnTo>
                  <a:pt x="0" y="0"/>
                </a:lnTo>
                <a:lnTo>
                  <a:pt x="0" y="436626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10400538" y="5199888"/>
            <a:ext cx="88900" cy="443230"/>
          </a:xfrm>
          <a:custGeom>
            <a:avLst/>
            <a:gdLst/>
            <a:ahLst/>
            <a:cxnLst/>
            <a:rect l="l" t="t" r="r" b="b"/>
            <a:pathLst>
              <a:path w="88900" h="443229">
                <a:moveTo>
                  <a:pt x="0" y="442722"/>
                </a:moveTo>
                <a:lnTo>
                  <a:pt x="88392" y="442722"/>
                </a:lnTo>
                <a:lnTo>
                  <a:pt x="88392" y="0"/>
                </a:lnTo>
                <a:lnTo>
                  <a:pt x="0" y="0"/>
                </a:lnTo>
                <a:lnTo>
                  <a:pt x="0" y="442722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10621518" y="5151120"/>
            <a:ext cx="86995" cy="491490"/>
          </a:xfrm>
          <a:custGeom>
            <a:avLst/>
            <a:gdLst/>
            <a:ahLst/>
            <a:cxnLst/>
            <a:rect l="l" t="t" r="r" b="b"/>
            <a:pathLst>
              <a:path w="86995" h="491489">
                <a:moveTo>
                  <a:pt x="0" y="491489"/>
                </a:moveTo>
                <a:lnTo>
                  <a:pt x="86868" y="491489"/>
                </a:lnTo>
                <a:lnTo>
                  <a:pt x="86868" y="0"/>
                </a:lnTo>
                <a:lnTo>
                  <a:pt x="0" y="0"/>
                </a:lnTo>
                <a:lnTo>
                  <a:pt x="0" y="491489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10840973" y="5084064"/>
            <a:ext cx="88900" cy="558800"/>
          </a:xfrm>
          <a:custGeom>
            <a:avLst/>
            <a:gdLst/>
            <a:ahLst/>
            <a:cxnLst/>
            <a:rect l="l" t="t" r="r" b="b"/>
            <a:pathLst>
              <a:path w="88900" h="558800">
                <a:moveTo>
                  <a:pt x="0" y="558545"/>
                </a:moveTo>
                <a:lnTo>
                  <a:pt x="88392" y="558545"/>
                </a:lnTo>
                <a:lnTo>
                  <a:pt x="88392" y="0"/>
                </a:lnTo>
                <a:lnTo>
                  <a:pt x="0" y="0"/>
                </a:lnTo>
                <a:lnTo>
                  <a:pt x="0" y="558545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11061954" y="5134355"/>
            <a:ext cx="88900" cy="508634"/>
          </a:xfrm>
          <a:custGeom>
            <a:avLst/>
            <a:gdLst/>
            <a:ahLst/>
            <a:cxnLst/>
            <a:rect l="l" t="t" r="r" b="b"/>
            <a:pathLst>
              <a:path w="88900" h="508635">
                <a:moveTo>
                  <a:pt x="0" y="508254"/>
                </a:moveTo>
                <a:lnTo>
                  <a:pt x="88392" y="508254"/>
                </a:lnTo>
                <a:lnTo>
                  <a:pt x="88392" y="0"/>
                </a:lnTo>
                <a:lnTo>
                  <a:pt x="0" y="0"/>
                </a:lnTo>
                <a:lnTo>
                  <a:pt x="0" y="508254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1786889" y="5023865"/>
            <a:ext cx="88900" cy="619125"/>
          </a:xfrm>
          <a:custGeom>
            <a:avLst/>
            <a:gdLst/>
            <a:ahLst/>
            <a:cxnLst/>
            <a:rect l="l" t="t" r="r" b="b"/>
            <a:pathLst>
              <a:path w="88900" h="619125">
                <a:moveTo>
                  <a:pt x="0" y="0"/>
                </a:moveTo>
                <a:lnTo>
                  <a:pt x="88392" y="0"/>
                </a:lnTo>
                <a:lnTo>
                  <a:pt x="88392" y="618743"/>
                </a:lnTo>
                <a:lnTo>
                  <a:pt x="0" y="61874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2006345" y="5142738"/>
            <a:ext cx="88900" cy="500380"/>
          </a:xfrm>
          <a:custGeom>
            <a:avLst/>
            <a:gdLst/>
            <a:ahLst/>
            <a:cxnLst/>
            <a:rect l="l" t="t" r="r" b="b"/>
            <a:pathLst>
              <a:path w="88900" h="500379">
                <a:moveTo>
                  <a:pt x="0" y="0"/>
                </a:moveTo>
                <a:lnTo>
                  <a:pt x="88392" y="0"/>
                </a:lnTo>
                <a:lnTo>
                  <a:pt x="88392" y="499872"/>
                </a:lnTo>
                <a:lnTo>
                  <a:pt x="0" y="49987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2227326" y="5130546"/>
            <a:ext cx="88900" cy="512445"/>
          </a:xfrm>
          <a:custGeom>
            <a:avLst/>
            <a:gdLst/>
            <a:ahLst/>
            <a:cxnLst/>
            <a:rect l="l" t="t" r="r" b="b"/>
            <a:pathLst>
              <a:path w="88900" h="512445">
                <a:moveTo>
                  <a:pt x="0" y="0"/>
                </a:moveTo>
                <a:lnTo>
                  <a:pt x="88392" y="0"/>
                </a:lnTo>
                <a:lnTo>
                  <a:pt x="88392" y="512063"/>
                </a:lnTo>
                <a:lnTo>
                  <a:pt x="0" y="51206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2448305" y="4744973"/>
            <a:ext cx="88900" cy="897890"/>
          </a:xfrm>
          <a:custGeom>
            <a:avLst/>
            <a:gdLst/>
            <a:ahLst/>
            <a:cxnLst/>
            <a:rect l="l" t="t" r="r" b="b"/>
            <a:pathLst>
              <a:path w="88900" h="897889">
                <a:moveTo>
                  <a:pt x="0" y="0"/>
                </a:moveTo>
                <a:lnTo>
                  <a:pt x="88392" y="0"/>
                </a:lnTo>
                <a:lnTo>
                  <a:pt x="88392" y="897636"/>
                </a:lnTo>
                <a:lnTo>
                  <a:pt x="0" y="89763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2669285" y="4427982"/>
            <a:ext cx="88900" cy="1214755"/>
          </a:xfrm>
          <a:custGeom>
            <a:avLst/>
            <a:gdLst/>
            <a:ahLst/>
            <a:cxnLst/>
            <a:rect l="l" t="t" r="r" b="b"/>
            <a:pathLst>
              <a:path w="88900" h="1214754">
                <a:moveTo>
                  <a:pt x="0" y="0"/>
                </a:moveTo>
                <a:lnTo>
                  <a:pt x="88392" y="0"/>
                </a:lnTo>
                <a:lnTo>
                  <a:pt x="88392" y="1214628"/>
                </a:lnTo>
                <a:lnTo>
                  <a:pt x="0" y="121462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2890266" y="3873246"/>
            <a:ext cx="88900" cy="1769745"/>
          </a:xfrm>
          <a:custGeom>
            <a:avLst/>
            <a:gdLst/>
            <a:ahLst/>
            <a:cxnLst/>
            <a:rect l="l" t="t" r="r" b="b"/>
            <a:pathLst>
              <a:path w="88900" h="1769745">
                <a:moveTo>
                  <a:pt x="0" y="0"/>
                </a:moveTo>
                <a:lnTo>
                  <a:pt x="88392" y="0"/>
                </a:lnTo>
                <a:lnTo>
                  <a:pt x="88392" y="1769363"/>
                </a:lnTo>
                <a:lnTo>
                  <a:pt x="0" y="1769363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3111245" y="3574541"/>
            <a:ext cx="88900" cy="2068195"/>
          </a:xfrm>
          <a:custGeom>
            <a:avLst/>
            <a:gdLst/>
            <a:ahLst/>
            <a:cxnLst/>
            <a:rect l="l" t="t" r="r" b="b"/>
            <a:pathLst>
              <a:path w="88900" h="2068195">
                <a:moveTo>
                  <a:pt x="0" y="0"/>
                </a:moveTo>
                <a:lnTo>
                  <a:pt x="88392" y="0"/>
                </a:lnTo>
                <a:lnTo>
                  <a:pt x="88392" y="2068068"/>
                </a:lnTo>
                <a:lnTo>
                  <a:pt x="0" y="206806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3332226" y="3809238"/>
            <a:ext cx="88900" cy="1833880"/>
          </a:xfrm>
          <a:custGeom>
            <a:avLst/>
            <a:gdLst/>
            <a:ahLst/>
            <a:cxnLst/>
            <a:rect l="l" t="t" r="r" b="b"/>
            <a:pathLst>
              <a:path w="88900" h="1833879">
                <a:moveTo>
                  <a:pt x="0" y="0"/>
                </a:moveTo>
                <a:lnTo>
                  <a:pt x="88391" y="0"/>
                </a:lnTo>
                <a:lnTo>
                  <a:pt x="88391" y="1833372"/>
                </a:lnTo>
                <a:lnTo>
                  <a:pt x="0" y="183337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3553205" y="4342638"/>
            <a:ext cx="88900" cy="1300480"/>
          </a:xfrm>
          <a:custGeom>
            <a:avLst/>
            <a:gdLst/>
            <a:ahLst/>
            <a:cxnLst/>
            <a:rect l="l" t="t" r="r" b="b"/>
            <a:pathLst>
              <a:path w="88900" h="1300479">
                <a:moveTo>
                  <a:pt x="0" y="0"/>
                </a:moveTo>
                <a:lnTo>
                  <a:pt x="88391" y="0"/>
                </a:lnTo>
                <a:lnTo>
                  <a:pt x="88391" y="1299972"/>
                </a:lnTo>
                <a:lnTo>
                  <a:pt x="0" y="1299972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3774185" y="4709921"/>
            <a:ext cx="88900" cy="932815"/>
          </a:xfrm>
          <a:custGeom>
            <a:avLst/>
            <a:gdLst/>
            <a:ahLst/>
            <a:cxnLst/>
            <a:rect l="l" t="t" r="r" b="b"/>
            <a:pathLst>
              <a:path w="88900" h="932814">
                <a:moveTo>
                  <a:pt x="0" y="0"/>
                </a:moveTo>
                <a:lnTo>
                  <a:pt x="88391" y="0"/>
                </a:lnTo>
                <a:lnTo>
                  <a:pt x="88391" y="932688"/>
                </a:lnTo>
                <a:lnTo>
                  <a:pt x="0" y="93268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3995165" y="5063490"/>
            <a:ext cx="88900" cy="579120"/>
          </a:xfrm>
          <a:custGeom>
            <a:avLst/>
            <a:gdLst/>
            <a:ahLst/>
            <a:cxnLst/>
            <a:rect l="l" t="t" r="r" b="b"/>
            <a:pathLst>
              <a:path w="88900" h="579120">
                <a:moveTo>
                  <a:pt x="0" y="0"/>
                </a:moveTo>
                <a:lnTo>
                  <a:pt x="88391" y="0"/>
                </a:lnTo>
                <a:lnTo>
                  <a:pt x="88391" y="579119"/>
                </a:lnTo>
                <a:lnTo>
                  <a:pt x="0" y="57911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4216146" y="5084826"/>
            <a:ext cx="88900" cy="558165"/>
          </a:xfrm>
          <a:custGeom>
            <a:avLst/>
            <a:gdLst/>
            <a:ahLst/>
            <a:cxnLst/>
            <a:rect l="l" t="t" r="r" b="b"/>
            <a:pathLst>
              <a:path w="88900" h="558164">
                <a:moveTo>
                  <a:pt x="0" y="0"/>
                </a:moveTo>
                <a:lnTo>
                  <a:pt x="88391" y="0"/>
                </a:lnTo>
                <a:lnTo>
                  <a:pt x="88391" y="557784"/>
                </a:lnTo>
                <a:lnTo>
                  <a:pt x="0" y="557784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4437126" y="5026914"/>
            <a:ext cx="88900" cy="615950"/>
          </a:xfrm>
          <a:custGeom>
            <a:avLst/>
            <a:gdLst/>
            <a:ahLst/>
            <a:cxnLst/>
            <a:rect l="l" t="t" r="r" b="b"/>
            <a:pathLst>
              <a:path w="88900" h="615950">
                <a:moveTo>
                  <a:pt x="0" y="0"/>
                </a:moveTo>
                <a:lnTo>
                  <a:pt x="88391" y="0"/>
                </a:lnTo>
                <a:lnTo>
                  <a:pt x="88391" y="615695"/>
                </a:lnTo>
                <a:lnTo>
                  <a:pt x="0" y="61569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4658105" y="5014721"/>
            <a:ext cx="88900" cy="628015"/>
          </a:xfrm>
          <a:custGeom>
            <a:avLst/>
            <a:gdLst/>
            <a:ahLst/>
            <a:cxnLst/>
            <a:rect l="l" t="t" r="r" b="b"/>
            <a:pathLst>
              <a:path w="88900" h="628014">
                <a:moveTo>
                  <a:pt x="0" y="0"/>
                </a:moveTo>
                <a:lnTo>
                  <a:pt x="88391" y="0"/>
                </a:lnTo>
                <a:lnTo>
                  <a:pt x="88391" y="627888"/>
                </a:lnTo>
                <a:lnTo>
                  <a:pt x="0" y="62788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4877561" y="4947665"/>
            <a:ext cx="88900" cy="695325"/>
          </a:xfrm>
          <a:custGeom>
            <a:avLst/>
            <a:gdLst/>
            <a:ahLst/>
            <a:cxnLst/>
            <a:rect l="l" t="t" r="r" b="b"/>
            <a:pathLst>
              <a:path w="88900" h="695325">
                <a:moveTo>
                  <a:pt x="0" y="0"/>
                </a:moveTo>
                <a:lnTo>
                  <a:pt x="88391" y="0"/>
                </a:lnTo>
                <a:lnTo>
                  <a:pt x="88391" y="694943"/>
                </a:lnTo>
                <a:lnTo>
                  <a:pt x="0" y="69494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5098541" y="4950714"/>
            <a:ext cx="88900" cy="692150"/>
          </a:xfrm>
          <a:custGeom>
            <a:avLst/>
            <a:gdLst/>
            <a:ahLst/>
            <a:cxnLst/>
            <a:rect l="l" t="t" r="r" b="b"/>
            <a:pathLst>
              <a:path w="88900" h="692150">
                <a:moveTo>
                  <a:pt x="0" y="0"/>
                </a:moveTo>
                <a:lnTo>
                  <a:pt x="88391" y="0"/>
                </a:lnTo>
                <a:lnTo>
                  <a:pt x="88391" y="691895"/>
                </a:lnTo>
                <a:lnTo>
                  <a:pt x="0" y="69189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5319521" y="4929378"/>
            <a:ext cx="88900" cy="713740"/>
          </a:xfrm>
          <a:custGeom>
            <a:avLst/>
            <a:gdLst/>
            <a:ahLst/>
            <a:cxnLst/>
            <a:rect l="l" t="t" r="r" b="b"/>
            <a:pathLst>
              <a:path w="88900" h="713739">
                <a:moveTo>
                  <a:pt x="0" y="0"/>
                </a:moveTo>
                <a:lnTo>
                  <a:pt x="88391" y="0"/>
                </a:lnTo>
                <a:lnTo>
                  <a:pt x="88391" y="713232"/>
                </a:lnTo>
                <a:lnTo>
                  <a:pt x="0" y="71323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5540502" y="4868417"/>
            <a:ext cx="88900" cy="774700"/>
          </a:xfrm>
          <a:custGeom>
            <a:avLst/>
            <a:gdLst/>
            <a:ahLst/>
            <a:cxnLst/>
            <a:rect l="l" t="t" r="r" b="b"/>
            <a:pathLst>
              <a:path w="88900" h="774700">
                <a:moveTo>
                  <a:pt x="0" y="0"/>
                </a:moveTo>
                <a:lnTo>
                  <a:pt x="88391" y="0"/>
                </a:lnTo>
                <a:lnTo>
                  <a:pt x="88391" y="774191"/>
                </a:lnTo>
                <a:lnTo>
                  <a:pt x="0" y="774191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5761482" y="4748021"/>
            <a:ext cx="88900" cy="894715"/>
          </a:xfrm>
          <a:custGeom>
            <a:avLst/>
            <a:gdLst/>
            <a:ahLst/>
            <a:cxnLst/>
            <a:rect l="l" t="t" r="r" b="b"/>
            <a:pathLst>
              <a:path w="88900" h="894714">
                <a:moveTo>
                  <a:pt x="0" y="0"/>
                </a:moveTo>
                <a:lnTo>
                  <a:pt x="88391" y="0"/>
                </a:lnTo>
                <a:lnTo>
                  <a:pt x="88391" y="894588"/>
                </a:lnTo>
                <a:lnTo>
                  <a:pt x="0" y="89458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5982461" y="4682490"/>
            <a:ext cx="88900" cy="960119"/>
          </a:xfrm>
          <a:custGeom>
            <a:avLst/>
            <a:gdLst/>
            <a:ahLst/>
            <a:cxnLst/>
            <a:rect l="l" t="t" r="r" b="b"/>
            <a:pathLst>
              <a:path w="88900" h="960120">
                <a:moveTo>
                  <a:pt x="0" y="0"/>
                </a:moveTo>
                <a:lnTo>
                  <a:pt x="88391" y="0"/>
                </a:lnTo>
                <a:lnTo>
                  <a:pt x="88391" y="960119"/>
                </a:lnTo>
                <a:lnTo>
                  <a:pt x="0" y="96011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6203441" y="4615434"/>
            <a:ext cx="88900" cy="1027430"/>
          </a:xfrm>
          <a:custGeom>
            <a:avLst/>
            <a:gdLst/>
            <a:ahLst/>
            <a:cxnLst/>
            <a:rect l="l" t="t" r="r" b="b"/>
            <a:pathLst>
              <a:path w="88900" h="1027429">
                <a:moveTo>
                  <a:pt x="0" y="0"/>
                </a:moveTo>
                <a:lnTo>
                  <a:pt x="88391" y="0"/>
                </a:lnTo>
                <a:lnTo>
                  <a:pt x="88391" y="1027176"/>
                </a:lnTo>
                <a:lnTo>
                  <a:pt x="0" y="102717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6424421" y="4647438"/>
            <a:ext cx="88900" cy="995680"/>
          </a:xfrm>
          <a:custGeom>
            <a:avLst/>
            <a:gdLst/>
            <a:ahLst/>
            <a:cxnLst/>
            <a:rect l="l" t="t" r="r" b="b"/>
            <a:pathLst>
              <a:path w="88900" h="995679">
                <a:moveTo>
                  <a:pt x="0" y="0"/>
                </a:moveTo>
                <a:lnTo>
                  <a:pt x="88392" y="0"/>
                </a:lnTo>
                <a:lnTo>
                  <a:pt x="88392" y="995172"/>
                </a:lnTo>
                <a:lnTo>
                  <a:pt x="0" y="99517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6645402" y="4504182"/>
            <a:ext cx="88900" cy="1138555"/>
          </a:xfrm>
          <a:custGeom>
            <a:avLst/>
            <a:gdLst/>
            <a:ahLst/>
            <a:cxnLst/>
            <a:rect l="l" t="t" r="r" b="b"/>
            <a:pathLst>
              <a:path w="88900" h="1138554">
                <a:moveTo>
                  <a:pt x="0" y="0"/>
                </a:moveTo>
                <a:lnTo>
                  <a:pt x="88392" y="0"/>
                </a:lnTo>
                <a:lnTo>
                  <a:pt x="88392" y="1138428"/>
                </a:lnTo>
                <a:lnTo>
                  <a:pt x="0" y="113842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6866381" y="4533138"/>
            <a:ext cx="88900" cy="1109980"/>
          </a:xfrm>
          <a:custGeom>
            <a:avLst/>
            <a:gdLst/>
            <a:ahLst/>
            <a:cxnLst/>
            <a:rect l="l" t="t" r="r" b="b"/>
            <a:pathLst>
              <a:path w="88900" h="1109979">
                <a:moveTo>
                  <a:pt x="0" y="0"/>
                </a:moveTo>
                <a:lnTo>
                  <a:pt x="88392" y="0"/>
                </a:lnTo>
                <a:lnTo>
                  <a:pt x="88392" y="1109472"/>
                </a:lnTo>
                <a:lnTo>
                  <a:pt x="0" y="110947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7087361" y="4463034"/>
            <a:ext cx="88900" cy="1179830"/>
          </a:xfrm>
          <a:custGeom>
            <a:avLst/>
            <a:gdLst/>
            <a:ahLst/>
            <a:cxnLst/>
            <a:rect l="l" t="t" r="r" b="b"/>
            <a:pathLst>
              <a:path w="88900" h="1179829">
                <a:moveTo>
                  <a:pt x="0" y="0"/>
                </a:moveTo>
                <a:lnTo>
                  <a:pt x="88392" y="0"/>
                </a:lnTo>
                <a:lnTo>
                  <a:pt x="88392" y="1179576"/>
                </a:lnTo>
                <a:lnTo>
                  <a:pt x="0" y="117957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7308342" y="4559046"/>
            <a:ext cx="88900" cy="1083945"/>
          </a:xfrm>
          <a:custGeom>
            <a:avLst/>
            <a:gdLst/>
            <a:ahLst/>
            <a:cxnLst/>
            <a:rect l="l" t="t" r="r" b="b"/>
            <a:pathLst>
              <a:path w="88900" h="1083945">
                <a:moveTo>
                  <a:pt x="0" y="0"/>
                </a:moveTo>
                <a:lnTo>
                  <a:pt x="88392" y="0"/>
                </a:lnTo>
                <a:lnTo>
                  <a:pt x="88392" y="1083563"/>
                </a:lnTo>
                <a:lnTo>
                  <a:pt x="0" y="108356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7529321" y="4830317"/>
            <a:ext cx="88900" cy="812800"/>
          </a:xfrm>
          <a:custGeom>
            <a:avLst/>
            <a:gdLst/>
            <a:ahLst/>
            <a:cxnLst/>
            <a:rect l="l" t="t" r="r" b="b"/>
            <a:pathLst>
              <a:path w="88900" h="812800">
                <a:moveTo>
                  <a:pt x="0" y="0"/>
                </a:moveTo>
                <a:lnTo>
                  <a:pt x="88392" y="0"/>
                </a:lnTo>
                <a:lnTo>
                  <a:pt x="88392" y="812291"/>
                </a:lnTo>
                <a:lnTo>
                  <a:pt x="0" y="812291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7750302" y="5007102"/>
            <a:ext cx="86995" cy="635635"/>
          </a:xfrm>
          <a:custGeom>
            <a:avLst/>
            <a:gdLst/>
            <a:ahLst/>
            <a:cxnLst/>
            <a:rect l="l" t="t" r="r" b="b"/>
            <a:pathLst>
              <a:path w="86995" h="635635">
                <a:moveTo>
                  <a:pt x="0" y="0"/>
                </a:moveTo>
                <a:lnTo>
                  <a:pt x="86868" y="0"/>
                </a:lnTo>
                <a:lnTo>
                  <a:pt x="86868" y="635507"/>
                </a:lnTo>
                <a:lnTo>
                  <a:pt x="0" y="63550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7969757" y="5249417"/>
            <a:ext cx="88900" cy="393700"/>
          </a:xfrm>
          <a:custGeom>
            <a:avLst/>
            <a:gdLst/>
            <a:ahLst/>
            <a:cxnLst/>
            <a:rect l="l" t="t" r="r" b="b"/>
            <a:pathLst>
              <a:path w="88900" h="393700">
                <a:moveTo>
                  <a:pt x="0" y="0"/>
                </a:moveTo>
                <a:lnTo>
                  <a:pt x="88392" y="0"/>
                </a:lnTo>
                <a:lnTo>
                  <a:pt x="88392" y="393191"/>
                </a:lnTo>
                <a:lnTo>
                  <a:pt x="0" y="393191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8190738" y="5362194"/>
            <a:ext cx="88900" cy="280670"/>
          </a:xfrm>
          <a:custGeom>
            <a:avLst/>
            <a:gdLst/>
            <a:ahLst/>
            <a:cxnLst/>
            <a:rect l="l" t="t" r="r" b="b"/>
            <a:pathLst>
              <a:path w="88900" h="280670">
                <a:moveTo>
                  <a:pt x="0" y="0"/>
                </a:moveTo>
                <a:lnTo>
                  <a:pt x="88392" y="0"/>
                </a:lnTo>
                <a:lnTo>
                  <a:pt x="88392" y="280415"/>
                </a:lnTo>
                <a:lnTo>
                  <a:pt x="0" y="28041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8411718" y="5324094"/>
            <a:ext cx="88900" cy="318770"/>
          </a:xfrm>
          <a:custGeom>
            <a:avLst/>
            <a:gdLst/>
            <a:ahLst/>
            <a:cxnLst/>
            <a:rect l="l" t="t" r="r" b="b"/>
            <a:pathLst>
              <a:path w="88900" h="318770">
                <a:moveTo>
                  <a:pt x="0" y="0"/>
                </a:moveTo>
                <a:lnTo>
                  <a:pt x="88392" y="0"/>
                </a:lnTo>
                <a:lnTo>
                  <a:pt x="88392" y="318515"/>
                </a:lnTo>
                <a:lnTo>
                  <a:pt x="0" y="31851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8632697" y="5372861"/>
            <a:ext cx="88900" cy="269875"/>
          </a:xfrm>
          <a:custGeom>
            <a:avLst/>
            <a:gdLst/>
            <a:ahLst/>
            <a:cxnLst/>
            <a:rect l="l" t="t" r="r" b="b"/>
            <a:pathLst>
              <a:path w="88900" h="269875">
                <a:moveTo>
                  <a:pt x="0" y="0"/>
                </a:moveTo>
                <a:lnTo>
                  <a:pt x="88392" y="0"/>
                </a:lnTo>
                <a:lnTo>
                  <a:pt x="88392" y="269747"/>
                </a:lnTo>
                <a:lnTo>
                  <a:pt x="0" y="26974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8853678" y="5359146"/>
            <a:ext cx="88900" cy="283845"/>
          </a:xfrm>
          <a:custGeom>
            <a:avLst/>
            <a:gdLst/>
            <a:ahLst/>
            <a:cxnLst/>
            <a:rect l="l" t="t" r="r" b="b"/>
            <a:pathLst>
              <a:path w="88900" h="283845">
                <a:moveTo>
                  <a:pt x="0" y="0"/>
                </a:moveTo>
                <a:lnTo>
                  <a:pt x="88392" y="0"/>
                </a:lnTo>
                <a:lnTo>
                  <a:pt x="88392" y="283463"/>
                </a:lnTo>
                <a:lnTo>
                  <a:pt x="0" y="28346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9074657" y="5282946"/>
            <a:ext cx="88900" cy="360045"/>
          </a:xfrm>
          <a:custGeom>
            <a:avLst/>
            <a:gdLst/>
            <a:ahLst/>
            <a:cxnLst/>
            <a:rect l="l" t="t" r="r" b="b"/>
            <a:pathLst>
              <a:path w="88900" h="360045">
                <a:moveTo>
                  <a:pt x="0" y="0"/>
                </a:moveTo>
                <a:lnTo>
                  <a:pt x="88392" y="0"/>
                </a:lnTo>
                <a:lnTo>
                  <a:pt x="88392" y="359663"/>
                </a:lnTo>
                <a:lnTo>
                  <a:pt x="0" y="35966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9295638" y="5273802"/>
            <a:ext cx="88900" cy="368935"/>
          </a:xfrm>
          <a:custGeom>
            <a:avLst/>
            <a:gdLst/>
            <a:ahLst/>
            <a:cxnLst/>
            <a:rect l="l" t="t" r="r" b="b"/>
            <a:pathLst>
              <a:path w="88900" h="368935">
                <a:moveTo>
                  <a:pt x="0" y="0"/>
                </a:moveTo>
                <a:lnTo>
                  <a:pt x="88392" y="0"/>
                </a:lnTo>
                <a:lnTo>
                  <a:pt x="88392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9516618" y="5234178"/>
            <a:ext cx="88900" cy="408940"/>
          </a:xfrm>
          <a:custGeom>
            <a:avLst/>
            <a:gdLst/>
            <a:ahLst/>
            <a:cxnLst/>
            <a:rect l="l" t="t" r="r" b="b"/>
            <a:pathLst>
              <a:path w="88900" h="408939">
                <a:moveTo>
                  <a:pt x="0" y="0"/>
                </a:moveTo>
                <a:lnTo>
                  <a:pt x="88392" y="0"/>
                </a:lnTo>
                <a:lnTo>
                  <a:pt x="88392" y="408432"/>
                </a:lnTo>
                <a:lnTo>
                  <a:pt x="0" y="40843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9737597" y="5191505"/>
            <a:ext cx="88900" cy="451484"/>
          </a:xfrm>
          <a:custGeom>
            <a:avLst/>
            <a:gdLst/>
            <a:ahLst/>
            <a:cxnLst/>
            <a:rect l="l" t="t" r="r" b="b"/>
            <a:pathLst>
              <a:path w="88900" h="451485">
                <a:moveTo>
                  <a:pt x="0" y="0"/>
                </a:moveTo>
                <a:lnTo>
                  <a:pt x="88392" y="0"/>
                </a:lnTo>
                <a:lnTo>
                  <a:pt x="88392" y="451104"/>
                </a:lnTo>
                <a:lnTo>
                  <a:pt x="0" y="451104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9958578" y="5185409"/>
            <a:ext cx="88900" cy="457200"/>
          </a:xfrm>
          <a:custGeom>
            <a:avLst/>
            <a:gdLst/>
            <a:ahLst/>
            <a:cxnLst/>
            <a:rect l="l" t="t" r="r" b="b"/>
            <a:pathLst>
              <a:path w="88900" h="457200">
                <a:moveTo>
                  <a:pt x="0" y="0"/>
                </a:moveTo>
                <a:lnTo>
                  <a:pt x="88392" y="0"/>
                </a:lnTo>
                <a:lnTo>
                  <a:pt x="88392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10179557" y="5186934"/>
            <a:ext cx="88900" cy="455930"/>
          </a:xfrm>
          <a:custGeom>
            <a:avLst/>
            <a:gdLst/>
            <a:ahLst/>
            <a:cxnLst/>
            <a:rect l="l" t="t" r="r" b="b"/>
            <a:pathLst>
              <a:path w="88900" h="455929">
                <a:moveTo>
                  <a:pt x="0" y="0"/>
                </a:moveTo>
                <a:lnTo>
                  <a:pt x="88392" y="0"/>
                </a:lnTo>
                <a:lnTo>
                  <a:pt x="88392" y="455676"/>
                </a:lnTo>
                <a:lnTo>
                  <a:pt x="0" y="45567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10400538" y="5180838"/>
            <a:ext cx="88900" cy="462280"/>
          </a:xfrm>
          <a:custGeom>
            <a:avLst/>
            <a:gdLst/>
            <a:ahLst/>
            <a:cxnLst/>
            <a:rect l="l" t="t" r="r" b="b"/>
            <a:pathLst>
              <a:path w="88900" h="462279">
                <a:moveTo>
                  <a:pt x="0" y="0"/>
                </a:moveTo>
                <a:lnTo>
                  <a:pt x="88392" y="0"/>
                </a:lnTo>
                <a:lnTo>
                  <a:pt x="88392" y="461772"/>
                </a:lnTo>
                <a:lnTo>
                  <a:pt x="0" y="46177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10621518" y="5132070"/>
            <a:ext cx="86995" cy="510540"/>
          </a:xfrm>
          <a:custGeom>
            <a:avLst/>
            <a:gdLst/>
            <a:ahLst/>
            <a:cxnLst/>
            <a:rect l="l" t="t" r="r" b="b"/>
            <a:pathLst>
              <a:path w="86995" h="510539">
                <a:moveTo>
                  <a:pt x="0" y="0"/>
                </a:moveTo>
                <a:lnTo>
                  <a:pt x="86868" y="0"/>
                </a:lnTo>
                <a:lnTo>
                  <a:pt x="86868" y="510539"/>
                </a:lnTo>
                <a:lnTo>
                  <a:pt x="0" y="51053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10840973" y="5065014"/>
            <a:ext cx="88900" cy="577850"/>
          </a:xfrm>
          <a:custGeom>
            <a:avLst/>
            <a:gdLst/>
            <a:ahLst/>
            <a:cxnLst/>
            <a:rect l="l" t="t" r="r" b="b"/>
            <a:pathLst>
              <a:path w="88900" h="577850">
                <a:moveTo>
                  <a:pt x="0" y="0"/>
                </a:moveTo>
                <a:lnTo>
                  <a:pt x="88392" y="0"/>
                </a:lnTo>
                <a:lnTo>
                  <a:pt x="88392" y="577595"/>
                </a:lnTo>
                <a:lnTo>
                  <a:pt x="0" y="577595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11061954" y="5115305"/>
            <a:ext cx="88900" cy="527685"/>
          </a:xfrm>
          <a:custGeom>
            <a:avLst/>
            <a:gdLst/>
            <a:ahLst/>
            <a:cxnLst/>
            <a:rect l="l" t="t" r="r" b="b"/>
            <a:pathLst>
              <a:path w="88900" h="527685">
                <a:moveTo>
                  <a:pt x="0" y="0"/>
                </a:moveTo>
                <a:lnTo>
                  <a:pt x="88392" y="0"/>
                </a:lnTo>
                <a:lnTo>
                  <a:pt x="88392" y="527304"/>
                </a:lnTo>
                <a:lnTo>
                  <a:pt x="0" y="527304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2006345" y="5108447"/>
            <a:ext cx="88900" cy="34290"/>
          </a:xfrm>
          <a:custGeom>
            <a:avLst/>
            <a:gdLst/>
            <a:ahLst/>
            <a:cxnLst/>
            <a:rect l="l" t="t" r="r" b="b"/>
            <a:pathLst>
              <a:path w="88900" h="34289">
                <a:moveTo>
                  <a:pt x="0" y="34289"/>
                </a:moveTo>
                <a:lnTo>
                  <a:pt x="88392" y="34289"/>
                </a:lnTo>
                <a:lnTo>
                  <a:pt x="88392" y="0"/>
                </a:lnTo>
                <a:lnTo>
                  <a:pt x="0" y="0"/>
                </a:lnTo>
                <a:lnTo>
                  <a:pt x="0" y="34289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2448305" y="4689347"/>
            <a:ext cx="88900" cy="55880"/>
          </a:xfrm>
          <a:custGeom>
            <a:avLst/>
            <a:gdLst/>
            <a:ahLst/>
            <a:cxnLst/>
            <a:rect l="l" t="t" r="r" b="b"/>
            <a:pathLst>
              <a:path w="88900" h="55879">
                <a:moveTo>
                  <a:pt x="0" y="55625"/>
                </a:moveTo>
                <a:lnTo>
                  <a:pt x="88392" y="55625"/>
                </a:lnTo>
                <a:lnTo>
                  <a:pt x="88392" y="0"/>
                </a:lnTo>
                <a:lnTo>
                  <a:pt x="0" y="0"/>
                </a:lnTo>
                <a:lnTo>
                  <a:pt x="0" y="5562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2669285" y="4306061"/>
            <a:ext cx="88900" cy="121920"/>
          </a:xfrm>
          <a:custGeom>
            <a:avLst/>
            <a:gdLst/>
            <a:ahLst/>
            <a:cxnLst/>
            <a:rect l="l" t="t" r="r" b="b"/>
            <a:pathLst>
              <a:path w="88900" h="121920">
                <a:moveTo>
                  <a:pt x="88392" y="0"/>
                </a:moveTo>
                <a:lnTo>
                  <a:pt x="0" y="0"/>
                </a:lnTo>
                <a:lnTo>
                  <a:pt x="0" y="121919"/>
                </a:lnTo>
                <a:lnTo>
                  <a:pt x="88392" y="121919"/>
                </a:lnTo>
                <a:lnTo>
                  <a:pt x="8839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2890266" y="3694938"/>
            <a:ext cx="88900" cy="178435"/>
          </a:xfrm>
          <a:custGeom>
            <a:avLst/>
            <a:gdLst/>
            <a:ahLst/>
            <a:cxnLst/>
            <a:rect l="l" t="t" r="r" b="b"/>
            <a:pathLst>
              <a:path w="88900" h="178435">
                <a:moveTo>
                  <a:pt x="88392" y="0"/>
                </a:moveTo>
                <a:lnTo>
                  <a:pt x="0" y="0"/>
                </a:lnTo>
                <a:lnTo>
                  <a:pt x="0" y="178307"/>
                </a:lnTo>
                <a:lnTo>
                  <a:pt x="88392" y="178307"/>
                </a:lnTo>
                <a:lnTo>
                  <a:pt x="8839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3111245" y="3309365"/>
            <a:ext cx="88900" cy="265430"/>
          </a:xfrm>
          <a:custGeom>
            <a:avLst/>
            <a:gdLst/>
            <a:ahLst/>
            <a:cxnLst/>
            <a:rect l="l" t="t" r="r" b="b"/>
            <a:pathLst>
              <a:path w="88900" h="265429">
                <a:moveTo>
                  <a:pt x="88392" y="0"/>
                </a:moveTo>
                <a:lnTo>
                  <a:pt x="0" y="0"/>
                </a:lnTo>
                <a:lnTo>
                  <a:pt x="0" y="265175"/>
                </a:lnTo>
                <a:lnTo>
                  <a:pt x="88392" y="265175"/>
                </a:lnTo>
                <a:lnTo>
                  <a:pt x="8839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3332226" y="3623309"/>
            <a:ext cx="88900" cy="186055"/>
          </a:xfrm>
          <a:custGeom>
            <a:avLst/>
            <a:gdLst/>
            <a:ahLst/>
            <a:cxnLst/>
            <a:rect l="l" t="t" r="r" b="b"/>
            <a:pathLst>
              <a:path w="88900" h="186054">
                <a:moveTo>
                  <a:pt x="88391" y="0"/>
                </a:moveTo>
                <a:lnTo>
                  <a:pt x="0" y="0"/>
                </a:lnTo>
                <a:lnTo>
                  <a:pt x="0" y="185927"/>
                </a:lnTo>
                <a:lnTo>
                  <a:pt x="88391" y="185927"/>
                </a:lnTo>
                <a:lnTo>
                  <a:pt x="88391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3553205" y="4229861"/>
            <a:ext cx="88900" cy="113030"/>
          </a:xfrm>
          <a:custGeom>
            <a:avLst/>
            <a:gdLst/>
            <a:ahLst/>
            <a:cxnLst/>
            <a:rect l="l" t="t" r="r" b="b"/>
            <a:pathLst>
              <a:path w="88900" h="113029">
                <a:moveTo>
                  <a:pt x="88391" y="0"/>
                </a:moveTo>
                <a:lnTo>
                  <a:pt x="0" y="0"/>
                </a:lnTo>
                <a:lnTo>
                  <a:pt x="0" y="112775"/>
                </a:lnTo>
                <a:lnTo>
                  <a:pt x="88391" y="112775"/>
                </a:lnTo>
                <a:lnTo>
                  <a:pt x="88391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3774185" y="4669535"/>
            <a:ext cx="88900" cy="40640"/>
          </a:xfrm>
          <a:custGeom>
            <a:avLst/>
            <a:gdLst/>
            <a:ahLst/>
            <a:cxnLst/>
            <a:rect l="l" t="t" r="r" b="b"/>
            <a:pathLst>
              <a:path w="88900" h="40639">
                <a:moveTo>
                  <a:pt x="0" y="40386"/>
                </a:moveTo>
                <a:lnTo>
                  <a:pt x="88391" y="40386"/>
                </a:lnTo>
                <a:lnTo>
                  <a:pt x="88391" y="0"/>
                </a:lnTo>
                <a:lnTo>
                  <a:pt x="0" y="0"/>
                </a:lnTo>
                <a:lnTo>
                  <a:pt x="0" y="4038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4658105" y="5010911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761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6866381" y="4498847"/>
            <a:ext cx="88900" cy="34290"/>
          </a:xfrm>
          <a:custGeom>
            <a:avLst/>
            <a:gdLst/>
            <a:ahLst/>
            <a:cxnLst/>
            <a:rect l="l" t="t" r="r" b="b"/>
            <a:pathLst>
              <a:path w="88900" h="34289">
                <a:moveTo>
                  <a:pt x="0" y="34289"/>
                </a:moveTo>
                <a:lnTo>
                  <a:pt x="88392" y="34289"/>
                </a:lnTo>
                <a:lnTo>
                  <a:pt x="88392" y="0"/>
                </a:lnTo>
                <a:lnTo>
                  <a:pt x="0" y="0"/>
                </a:lnTo>
                <a:lnTo>
                  <a:pt x="0" y="34289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9516618" y="5221985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0" y="12191"/>
                </a:moveTo>
                <a:lnTo>
                  <a:pt x="88392" y="12191"/>
                </a:lnTo>
                <a:lnTo>
                  <a:pt x="88392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1767839" y="5000244"/>
            <a:ext cx="127000" cy="43180"/>
          </a:xfrm>
          <a:custGeom>
            <a:avLst/>
            <a:gdLst/>
            <a:ahLst/>
            <a:cxnLst/>
            <a:rect l="l" t="t" r="r" b="b"/>
            <a:pathLst>
              <a:path w="127000" h="43179">
                <a:moveTo>
                  <a:pt x="0" y="42671"/>
                </a:moveTo>
                <a:lnTo>
                  <a:pt x="126492" y="42671"/>
                </a:lnTo>
                <a:lnTo>
                  <a:pt x="126492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2006345" y="5089397"/>
            <a:ext cx="88900" cy="53340"/>
          </a:xfrm>
          <a:custGeom>
            <a:avLst/>
            <a:gdLst/>
            <a:ahLst/>
            <a:cxnLst/>
            <a:rect l="l" t="t" r="r" b="b"/>
            <a:pathLst>
              <a:path w="88900" h="53339">
                <a:moveTo>
                  <a:pt x="0" y="0"/>
                </a:moveTo>
                <a:lnTo>
                  <a:pt x="88392" y="0"/>
                </a:lnTo>
                <a:lnTo>
                  <a:pt x="88392" y="53339"/>
                </a:lnTo>
                <a:lnTo>
                  <a:pt x="0" y="5333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2208276" y="5117591"/>
            <a:ext cx="127000" cy="32384"/>
          </a:xfrm>
          <a:custGeom>
            <a:avLst/>
            <a:gdLst/>
            <a:ahLst/>
            <a:cxnLst/>
            <a:rect l="l" t="t" r="r" b="b"/>
            <a:pathLst>
              <a:path w="127000" h="32385">
                <a:moveTo>
                  <a:pt x="0" y="32003"/>
                </a:moveTo>
                <a:lnTo>
                  <a:pt x="126492" y="32003"/>
                </a:lnTo>
                <a:lnTo>
                  <a:pt x="126492" y="0"/>
                </a:lnTo>
                <a:lnTo>
                  <a:pt x="0" y="0"/>
                </a:lnTo>
                <a:lnTo>
                  <a:pt x="0" y="32003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2448305" y="4670297"/>
            <a:ext cx="88900" cy="74930"/>
          </a:xfrm>
          <a:custGeom>
            <a:avLst/>
            <a:gdLst/>
            <a:ahLst/>
            <a:cxnLst/>
            <a:rect l="l" t="t" r="r" b="b"/>
            <a:pathLst>
              <a:path w="88900" h="74929">
                <a:moveTo>
                  <a:pt x="0" y="0"/>
                </a:moveTo>
                <a:lnTo>
                  <a:pt x="88392" y="0"/>
                </a:lnTo>
                <a:lnTo>
                  <a:pt x="88392" y="74675"/>
                </a:lnTo>
                <a:lnTo>
                  <a:pt x="0" y="7467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2669285" y="4306061"/>
            <a:ext cx="88900" cy="121920"/>
          </a:xfrm>
          <a:custGeom>
            <a:avLst/>
            <a:gdLst/>
            <a:ahLst/>
            <a:cxnLst/>
            <a:rect l="l" t="t" r="r" b="b"/>
            <a:pathLst>
              <a:path w="88900" h="121920">
                <a:moveTo>
                  <a:pt x="0" y="0"/>
                </a:moveTo>
                <a:lnTo>
                  <a:pt x="88392" y="0"/>
                </a:lnTo>
                <a:lnTo>
                  <a:pt x="88392" y="121919"/>
                </a:lnTo>
                <a:lnTo>
                  <a:pt x="0" y="12191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2890266" y="3694938"/>
            <a:ext cx="88900" cy="178435"/>
          </a:xfrm>
          <a:custGeom>
            <a:avLst/>
            <a:gdLst/>
            <a:ahLst/>
            <a:cxnLst/>
            <a:rect l="l" t="t" r="r" b="b"/>
            <a:pathLst>
              <a:path w="88900" h="178435">
                <a:moveTo>
                  <a:pt x="0" y="0"/>
                </a:moveTo>
                <a:lnTo>
                  <a:pt x="88392" y="0"/>
                </a:lnTo>
                <a:lnTo>
                  <a:pt x="88392" y="178307"/>
                </a:lnTo>
                <a:lnTo>
                  <a:pt x="0" y="17830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3111245" y="3309365"/>
            <a:ext cx="88900" cy="265430"/>
          </a:xfrm>
          <a:custGeom>
            <a:avLst/>
            <a:gdLst/>
            <a:ahLst/>
            <a:cxnLst/>
            <a:rect l="l" t="t" r="r" b="b"/>
            <a:pathLst>
              <a:path w="88900" h="265429">
                <a:moveTo>
                  <a:pt x="0" y="0"/>
                </a:moveTo>
                <a:lnTo>
                  <a:pt x="88392" y="0"/>
                </a:lnTo>
                <a:lnTo>
                  <a:pt x="88392" y="265175"/>
                </a:lnTo>
                <a:lnTo>
                  <a:pt x="0" y="26517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3332226" y="3623309"/>
            <a:ext cx="88900" cy="186055"/>
          </a:xfrm>
          <a:custGeom>
            <a:avLst/>
            <a:gdLst/>
            <a:ahLst/>
            <a:cxnLst/>
            <a:rect l="l" t="t" r="r" b="b"/>
            <a:pathLst>
              <a:path w="88900" h="186054">
                <a:moveTo>
                  <a:pt x="0" y="0"/>
                </a:moveTo>
                <a:lnTo>
                  <a:pt x="88391" y="0"/>
                </a:lnTo>
                <a:lnTo>
                  <a:pt x="88391" y="185927"/>
                </a:lnTo>
                <a:lnTo>
                  <a:pt x="0" y="18592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3553205" y="4229861"/>
            <a:ext cx="88900" cy="113030"/>
          </a:xfrm>
          <a:custGeom>
            <a:avLst/>
            <a:gdLst/>
            <a:ahLst/>
            <a:cxnLst/>
            <a:rect l="l" t="t" r="r" b="b"/>
            <a:pathLst>
              <a:path w="88900" h="113029">
                <a:moveTo>
                  <a:pt x="0" y="0"/>
                </a:moveTo>
                <a:lnTo>
                  <a:pt x="88391" y="0"/>
                </a:lnTo>
                <a:lnTo>
                  <a:pt x="88391" y="112775"/>
                </a:lnTo>
                <a:lnTo>
                  <a:pt x="0" y="11277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3774185" y="4650485"/>
            <a:ext cx="88900" cy="59690"/>
          </a:xfrm>
          <a:custGeom>
            <a:avLst/>
            <a:gdLst/>
            <a:ahLst/>
            <a:cxnLst/>
            <a:rect l="l" t="t" r="r" b="b"/>
            <a:pathLst>
              <a:path w="88900" h="59689">
                <a:moveTo>
                  <a:pt x="0" y="0"/>
                </a:moveTo>
                <a:lnTo>
                  <a:pt x="88391" y="0"/>
                </a:lnTo>
                <a:lnTo>
                  <a:pt x="88391" y="59436"/>
                </a:lnTo>
                <a:lnTo>
                  <a:pt x="0" y="5943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3976115" y="5021579"/>
            <a:ext cx="127000" cy="60960"/>
          </a:xfrm>
          <a:custGeom>
            <a:avLst/>
            <a:gdLst/>
            <a:ahLst/>
            <a:cxnLst/>
            <a:rect l="l" t="t" r="r" b="b"/>
            <a:pathLst>
              <a:path w="127000" h="60960">
                <a:moveTo>
                  <a:pt x="0" y="60960"/>
                </a:moveTo>
                <a:lnTo>
                  <a:pt x="126491" y="60960"/>
                </a:lnTo>
                <a:lnTo>
                  <a:pt x="126491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4197096" y="5088635"/>
            <a:ext cx="127000" cy="15240"/>
          </a:xfrm>
          <a:custGeom>
            <a:avLst/>
            <a:gdLst/>
            <a:ahLst/>
            <a:cxnLst/>
            <a:rect l="l" t="t" r="r" b="b"/>
            <a:pathLst>
              <a:path w="127000" h="15239">
                <a:moveTo>
                  <a:pt x="0" y="15239"/>
                </a:moveTo>
                <a:lnTo>
                  <a:pt x="126491" y="15239"/>
                </a:lnTo>
                <a:lnTo>
                  <a:pt x="126491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4418076" y="5029200"/>
            <a:ext cx="127000" cy="17145"/>
          </a:xfrm>
          <a:custGeom>
            <a:avLst/>
            <a:gdLst/>
            <a:ahLst/>
            <a:cxnLst/>
            <a:rect l="l" t="t" r="r" b="b"/>
            <a:pathLst>
              <a:path w="127000" h="17145">
                <a:moveTo>
                  <a:pt x="0" y="16763"/>
                </a:moveTo>
                <a:lnTo>
                  <a:pt x="126491" y="16763"/>
                </a:lnTo>
                <a:lnTo>
                  <a:pt x="126491" y="0"/>
                </a:lnTo>
                <a:lnTo>
                  <a:pt x="0" y="0"/>
                </a:lnTo>
                <a:lnTo>
                  <a:pt x="0" y="16763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4639055" y="4988052"/>
            <a:ext cx="127000" cy="45720"/>
          </a:xfrm>
          <a:custGeom>
            <a:avLst/>
            <a:gdLst/>
            <a:ahLst/>
            <a:cxnLst/>
            <a:rect l="l" t="t" r="r" b="b"/>
            <a:pathLst>
              <a:path w="127000" h="45720">
                <a:moveTo>
                  <a:pt x="0" y="45720"/>
                </a:moveTo>
                <a:lnTo>
                  <a:pt x="126491" y="45720"/>
                </a:lnTo>
                <a:lnTo>
                  <a:pt x="126491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4858511" y="4907279"/>
            <a:ext cx="127000" cy="59690"/>
          </a:xfrm>
          <a:custGeom>
            <a:avLst/>
            <a:gdLst/>
            <a:ahLst/>
            <a:cxnLst/>
            <a:rect l="l" t="t" r="r" b="b"/>
            <a:pathLst>
              <a:path w="127000" h="59689">
                <a:moveTo>
                  <a:pt x="0" y="59436"/>
                </a:moveTo>
                <a:lnTo>
                  <a:pt x="126491" y="59436"/>
                </a:lnTo>
                <a:lnTo>
                  <a:pt x="126491" y="0"/>
                </a:lnTo>
                <a:lnTo>
                  <a:pt x="0" y="0"/>
                </a:lnTo>
                <a:lnTo>
                  <a:pt x="0" y="5943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5079491" y="4956047"/>
            <a:ext cx="127000" cy="13970"/>
          </a:xfrm>
          <a:custGeom>
            <a:avLst/>
            <a:gdLst/>
            <a:ahLst/>
            <a:cxnLst/>
            <a:rect l="l" t="t" r="r" b="b"/>
            <a:pathLst>
              <a:path w="127000" h="13970">
                <a:moveTo>
                  <a:pt x="0" y="13715"/>
                </a:moveTo>
                <a:lnTo>
                  <a:pt x="126491" y="13715"/>
                </a:lnTo>
                <a:lnTo>
                  <a:pt x="126491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5300471" y="4895088"/>
            <a:ext cx="127000" cy="53340"/>
          </a:xfrm>
          <a:custGeom>
            <a:avLst/>
            <a:gdLst/>
            <a:ahLst/>
            <a:cxnLst/>
            <a:rect l="l" t="t" r="r" b="b"/>
            <a:pathLst>
              <a:path w="127000" h="53339">
                <a:moveTo>
                  <a:pt x="0" y="53339"/>
                </a:moveTo>
                <a:lnTo>
                  <a:pt x="126491" y="53339"/>
                </a:lnTo>
                <a:lnTo>
                  <a:pt x="126491" y="0"/>
                </a:lnTo>
                <a:lnTo>
                  <a:pt x="0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5521452" y="4873752"/>
            <a:ext cx="127000" cy="13970"/>
          </a:xfrm>
          <a:custGeom>
            <a:avLst/>
            <a:gdLst/>
            <a:ahLst/>
            <a:cxnLst/>
            <a:rect l="l" t="t" r="r" b="b"/>
            <a:pathLst>
              <a:path w="127000" h="13970">
                <a:moveTo>
                  <a:pt x="0" y="13716"/>
                </a:moveTo>
                <a:lnTo>
                  <a:pt x="126491" y="13716"/>
                </a:lnTo>
                <a:lnTo>
                  <a:pt x="126491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5742432" y="4747259"/>
            <a:ext cx="127000" cy="20320"/>
          </a:xfrm>
          <a:custGeom>
            <a:avLst/>
            <a:gdLst/>
            <a:ahLst/>
            <a:cxnLst/>
            <a:rect l="l" t="t" r="r" b="b"/>
            <a:pathLst>
              <a:path w="127000" h="20320">
                <a:moveTo>
                  <a:pt x="0" y="19812"/>
                </a:moveTo>
                <a:lnTo>
                  <a:pt x="126491" y="19812"/>
                </a:lnTo>
                <a:lnTo>
                  <a:pt x="126491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5963411" y="4677155"/>
            <a:ext cx="127000" cy="24765"/>
          </a:xfrm>
          <a:custGeom>
            <a:avLst/>
            <a:gdLst/>
            <a:ahLst/>
            <a:cxnLst/>
            <a:rect l="l" t="t" r="r" b="b"/>
            <a:pathLst>
              <a:path w="127000" h="24764">
                <a:moveTo>
                  <a:pt x="0" y="24383"/>
                </a:moveTo>
                <a:lnTo>
                  <a:pt x="126491" y="24383"/>
                </a:lnTo>
                <a:lnTo>
                  <a:pt x="126491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6184391" y="4570476"/>
            <a:ext cx="127000" cy="64135"/>
          </a:xfrm>
          <a:custGeom>
            <a:avLst/>
            <a:gdLst/>
            <a:ahLst/>
            <a:cxnLst/>
            <a:rect l="l" t="t" r="r" b="b"/>
            <a:pathLst>
              <a:path w="127000" h="64135">
                <a:moveTo>
                  <a:pt x="0" y="64007"/>
                </a:moveTo>
                <a:lnTo>
                  <a:pt x="126491" y="64007"/>
                </a:lnTo>
                <a:lnTo>
                  <a:pt x="126491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6405371" y="4646676"/>
            <a:ext cx="127000" cy="20320"/>
          </a:xfrm>
          <a:custGeom>
            <a:avLst/>
            <a:gdLst/>
            <a:ahLst/>
            <a:cxnLst/>
            <a:rect l="l" t="t" r="r" b="b"/>
            <a:pathLst>
              <a:path w="127000" h="20320">
                <a:moveTo>
                  <a:pt x="0" y="19811"/>
                </a:moveTo>
                <a:lnTo>
                  <a:pt x="126492" y="19811"/>
                </a:lnTo>
                <a:lnTo>
                  <a:pt x="126492" y="0"/>
                </a:lnTo>
                <a:lnTo>
                  <a:pt x="0" y="0"/>
                </a:lnTo>
                <a:lnTo>
                  <a:pt x="0" y="19811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6626352" y="4483608"/>
            <a:ext cx="127000" cy="40005"/>
          </a:xfrm>
          <a:custGeom>
            <a:avLst/>
            <a:gdLst/>
            <a:ahLst/>
            <a:cxnLst/>
            <a:rect l="l" t="t" r="r" b="b"/>
            <a:pathLst>
              <a:path w="127000" h="40004">
                <a:moveTo>
                  <a:pt x="0" y="39624"/>
                </a:moveTo>
                <a:lnTo>
                  <a:pt x="126492" y="39624"/>
                </a:lnTo>
                <a:lnTo>
                  <a:pt x="126492" y="0"/>
                </a:lnTo>
                <a:lnTo>
                  <a:pt x="0" y="0"/>
                </a:lnTo>
                <a:lnTo>
                  <a:pt x="0" y="39624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6866381" y="4479797"/>
            <a:ext cx="88900" cy="53340"/>
          </a:xfrm>
          <a:custGeom>
            <a:avLst/>
            <a:gdLst/>
            <a:ahLst/>
            <a:cxnLst/>
            <a:rect l="l" t="t" r="r" b="b"/>
            <a:pathLst>
              <a:path w="88900" h="53339">
                <a:moveTo>
                  <a:pt x="0" y="0"/>
                </a:moveTo>
                <a:lnTo>
                  <a:pt x="88392" y="0"/>
                </a:lnTo>
                <a:lnTo>
                  <a:pt x="88392" y="53339"/>
                </a:lnTo>
                <a:lnTo>
                  <a:pt x="0" y="5333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7068311" y="4431791"/>
            <a:ext cx="127000" cy="50800"/>
          </a:xfrm>
          <a:custGeom>
            <a:avLst/>
            <a:gdLst/>
            <a:ahLst/>
            <a:cxnLst/>
            <a:rect l="l" t="t" r="r" b="b"/>
            <a:pathLst>
              <a:path w="127000" h="50800">
                <a:moveTo>
                  <a:pt x="0" y="50292"/>
                </a:moveTo>
                <a:lnTo>
                  <a:pt x="126492" y="50292"/>
                </a:lnTo>
                <a:lnTo>
                  <a:pt x="126492" y="0"/>
                </a:lnTo>
                <a:lnTo>
                  <a:pt x="0" y="0"/>
                </a:lnTo>
                <a:lnTo>
                  <a:pt x="0" y="50292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7289292" y="4535423"/>
            <a:ext cx="127000" cy="43180"/>
          </a:xfrm>
          <a:custGeom>
            <a:avLst/>
            <a:gdLst/>
            <a:ahLst/>
            <a:cxnLst/>
            <a:rect l="l" t="t" r="r" b="b"/>
            <a:pathLst>
              <a:path w="127000" h="43179">
                <a:moveTo>
                  <a:pt x="0" y="42672"/>
                </a:moveTo>
                <a:lnTo>
                  <a:pt x="126492" y="42672"/>
                </a:lnTo>
                <a:lnTo>
                  <a:pt x="126492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7510271" y="4820411"/>
            <a:ext cx="127000" cy="29209"/>
          </a:xfrm>
          <a:custGeom>
            <a:avLst/>
            <a:gdLst/>
            <a:ahLst/>
            <a:cxnLst/>
            <a:rect l="l" t="t" r="r" b="b"/>
            <a:pathLst>
              <a:path w="127000" h="29210">
                <a:moveTo>
                  <a:pt x="0" y="28956"/>
                </a:moveTo>
                <a:lnTo>
                  <a:pt x="126492" y="28956"/>
                </a:lnTo>
                <a:lnTo>
                  <a:pt x="126492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7731252" y="4969764"/>
            <a:ext cx="125095" cy="56515"/>
          </a:xfrm>
          <a:custGeom>
            <a:avLst/>
            <a:gdLst/>
            <a:ahLst/>
            <a:cxnLst/>
            <a:rect l="l" t="t" r="r" b="b"/>
            <a:pathLst>
              <a:path w="125095" h="56514">
                <a:moveTo>
                  <a:pt x="0" y="56387"/>
                </a:moveTo>
                <a:lnTo>
                  <a:pt x="124968" y="56387"/>
                </a:lnTo>
                <a:lnTo>
                  <a:pt x="124968" y="0"/>
                </a:lnTo>
                <a:lnTo>
                  <a:pt x="0" y="0"/>
                </a:lnTo>
                <a:lnTo>
                  <a:pt x="0" y="56387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7950707" y="5215128"/>
            <a:ext cx="127000" cy="53340"/>
          </a:xfrm>
          <a:custGeom>
            <a:avLst/>
            <a:gdLst/>
            <a:ahLst/>
            <a:cxnLst/>
            <a:rect l="l" t="t" r="r" b="b"/>
            <a:pathLst>
              <a:path w="127000" h="53339">
                <a:moveTo>
                  <a:pt x="0" y="53340"/>
                </a:moveTo>
                <a:lnTo>
                  <a:pt x="126492" y="53340"/>
                </a:lnTo>
                <a:lnTo>
                  <a:pt x="126492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8171688" y="5377434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2" y="0"/>
                </a:lnTo>
              </a:path>
            </a:pathLst>
          </a:custGeom>
          <a:ln w="761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8392668" y="5337809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2" y="0"/>
                </a:lnTo>
              </a:path>
            </a:pathLst>
          </a:custGeom>
          <a:ln w="10668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8613647" y="5318759"/>
            <a:ext cx="127000" cy="73660"/>
          </a:xfrm>
          <a:custGeom>
            <a:avLst/>
            <a:gdLst/>
            <a:ahLst/>
            <a:cxnLst/>
            <a:rect l="l" t="t" r="r" b="b"/>
            <a:pathLst>
              <a:path w="127000" h="73660">
                <a:moveTo>
                  <a:pt x="0" y="73151"/>
                </a:moveTo>
                <a:lnTo>
                  <a:pt x="126492" y="73151"/>
                </a:lnTo>
                <a:lnTo>
                  <a:pt x="126492" y="0"/>
                </a:lnTo>
                <a:lnTo>
                  <a:pt x="0" y="0"/>
                </a:lnTo>
                <a:lnTo>
                  <a:pt x="0" y="73151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8834628" y="5324855"/>
            <a:ext cx="127000" cy="53340"/>
          </a:xfrm>
          <a:custGeom>
            <a:avLst/>
            <a:gdLst/>
            <a:ahLst/>
            <a:cxnLst/>
            <a:rect l="l" t="t" r="r" b="b"/>
            <a:pathLst>
              <a:path w="127000" h="53339">
                <a:moveTo>
                  <a:pt x="0" y="53340"/>
                </a:moveTo>
                <a:lnTo>
                  <a:pt x="126492" y="53340"/>
                </a:lnTo>
                <a:lnTo>
                  <a:pt x="126492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9055607" y="5289803"/>
            <a:ext cx="127000" cy="12700"/>
          </a:xfrm>
          <a:custGeom>
            <a:avLst/>
            <a:gdLst/>
            <a:ahLst/>
            <a:cxnLst/>
            <a:rect l="l" t="t" r="r" b="b"/>
            <a:pathLst>
              <a:path w="127000" h="12700">
                <a:moveTo>
                  <a:pt x="0" y="12192"/>
                </a:moveTo>
                <a:lnTo>
                  <a:pt x="126492" y="12192"/>
                </a:lnTo>
                <a:lnTo>
                  <a:pt x="12649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9276588" y="5237988"/>
            <a:ext cx="127000" cy="55244"/>
          </a:xfrm>
          <a:custGeom>
            <a:avLst/>
            <a:gdLst/>
            <a:ahLst/>
            <a:cxnLst/>
            <a:rect l="l" t="t" r="r" b="b"/>
            <a:pathLst>
              <a:path w="127000" h="55245">
                <a:moveTo>
                  <a:pt x="0" y="54863"/>
                </a:moveTo>
                <a:lnTo>
                  <a:pt x="126492" y="54863"/>
                </a:lnTo>
                <a:lnTo>
                  <a:pt x="126492" y="0"/>
                </a:lnTo>
                <a:lnTo>
                  <a:pt x="0" y="0"/>
                </a:lnTo>
                <a:lnTo>
                  <a:pt x="0" y="54863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9497568" y="5202935"/>
            <a:ext cx="127000" cy="50800"/>
          </a:xfrm>
          <a:custGeom>
            <a:avLst/>
            <a:gdLst/>
            <a:ahLst/>
            <a:cxnLst/>
            <a:rect l="l" t="t" r="r" b="b"/>
            <a:pathLst>
              <a:path w="127000" h="50800">
                <a:moveTo>
                  <a:pt x="0" y="50291"/>
                </a:moveTo>
                <a:lnTo>
                  <a:pt x="126492" y="50291"/>
                </a:lnTo>
                <a:lnTo>
                  <a:pt x="126492" y="0"/>
                </a:lnTo>
                <a:lnTo>
                  <a:pt x="0" y="0"/>
                </a:lnTo>
                <a:lnTo>
                  <a:pt x="0" y="50291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9718547" y="5149596"/>
            <a:ext cx="127000" cy="60960"/>
          </a:xfrm>
          <a:custGeom>
            <a:avLst/>
            <a:gdLst/>
            <a:ahLst/>
            <a:cxnLst/>
            <a:rect l="l" t="t" r="r" b="b"/>
            <a:pathLst>
              <a:path w="127000" h="60960">
                <a:moveTo>
                  <a:pt x="0" y="60959"/>
                </a:moveTo>
                <a:lnTo>
                  <a:pt x="126492" y="60959"/>
                </a:lnTo>
                <a:lnTo>
                  <a:pt x="126492" y="0"/>
                </a:lnTo>
                <a:lnTo>
                  <a:pt x="0" y="0"/>
                </a:lnTo>
                <a:lnTo>
                  <a:pt x="0" y="60959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9939528" y="5143500"/>
            <a:ext cx="127000" cy="60960"/>
          </a:xfrm>
          <a:custGeom>
            <a:avLst/>
            <a:gdLst/>
            <a:ahLst/>
            <a:cxnLst/>
            <a:rect l="l" t="t" r="r" b="b"/>
            <a:pathLst>
              <a:path w="127000" h="60960">
                <a:moveTo>
                  <a:pt x="0" y="60960"/>
                </a:moveTo>
                <a:lnTo>
                  <a:pt x="126492" y="60960"/>
                </a:lnTo>
                <a:lnTo>
                  <a:pt x="126492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10160507" y="5134355"/>
            <a:ext cx="127000" cy="71755"/>
          </a:xfrm>
          <a:custGeom>
            <a:avLst/>
            <a:gdLst/>
            <a:ahLst/>
            <a:cxnLst/>
            <a:rect l="l" t="t" r="r" b="b"/>
            <a:pathLst>
              <a:path w="127000" h="71754">
                <a:moveTo>
                  <a:pt x="0" y="71628"/>
                </a:moveTo>
                <a:lnTo>
                  <a:pt x="126492" y="71628"/>
                </a:lnTo>
                <a:lnTo>
                  <a:pt x="126492" y="0"/>
                </a:lnTo>
                <a:lnTo>
                  <a:pt x="0" y="0"/>
                </a:lnTo>
                <a:lnTo>
                  <a:pt x="0" y="7162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10381488" y="5128259"/>
            <a:ext cx="127000" cy="71755"/>
          </a:xfrm>
          <a:custGeom>
            <a:avLst/>
            <a:gdLst/>
            <a:ahLst/>
            <a:cxnLst/>
            <a:rect l="l" t="t" r="r" b="b"/>
            <a:pathLst>
              <a:path w="127000" h="71754">
                <a:moveTo>
                  <a:pt x="0" y="71627"/>
                </a:moveTo>
                <a:lnTo>
                  <a:pt x="126492" y="71627"/>
                </a:lnTo>
                <a:lnTo>
                  <a:pt x="126492" y="0"/>
                </a:lnTo>
                <a:lnTo>
                  <a:pt x="0" y="0"/>
                </a:lnTo>
                <a:lnTo>
                  <a:pt x="0" y="71627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10602468" y="5122164"/>
            <a:ext cx="125095" cy="29209"/>
          </a:xfrm>
          <a:custGeom>
            <a:avLst/>
            <a:gdLst/>
            <a:ahLst/>
            <a:cxnLst/>
            <a:rect l="l" t="t" r="r" b="b"/>
            <a:pathLst>
              <a:path w="125095" h="29210">
                <a:moveTo>
                  <a:pt x="0" y="28955"/>
                </a:moveTo>
                <a:lnTo>
                  <a:pt x="124968" y="28955"/>
                </a:lnTo>
                <a:lnTo>
                  <a:pt x="124968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10821923" y="5062728"/>
            <a:ext cx="127000" cy="21590"/>
          </a:xfrm>
          <a:custGeom>
            <a:avLst/>
            <a:gdLst/>
            <a:ahLst/>
            <a:cxnLst/>
            <a:rect l="l" t="t" r="r" b="b"/>
            <a:pathLst>
              <a:path w="127000" h="21589">
                <a:moveTo>
                  <a:pt x="0" y="21336"/>
                </a:moveTo>
                <a:lnTo>
                  <a:pt x="126492" y="21336"/>
                </a:lnTo>
                <a:lnTo>
                  <a:pt x="126492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11042904" y="5103876"/>
            <a:ext cx="127000" cy="30480"/>
          </a:xfrm>
          <a:custGeom>
            <a:avLst/>
            <a:gdLst/>
            <a:ahLst/>
            <a:cxnLst/>
            <a:rect l="l" t="t" r="r" b="b"/>
            <a:pathLst>
              <a:path w="127000" h="30479">
                <a:moveTo>
                  <a:pt x="0" y="30479"/>
                </a:moveTo>
                <a:lnTo>
                  <a:pt x="126492" y="30479"/>
                </a:lnTo>
                <a:lnTo>
                  <a:pt x="126492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2669285" y="4248150"/>
            <a:ext cx="88900" cy="58419"/>
          </a:xfrm>
          <a:custGeom>
            <a:avLst/>
            <a:gdLst/>
            <a:ahLst/>
            <a:cxnLst/>
            <a:rect l="l" t="t" r="r" b="b"/>
            <a:pathLst>
              <a:path w="88900" h="58420">
                <a:moveTo>
                  <a:pt x="0" y="57912"/>
                </a:moveTo>
                <a:lnTo>
                  <a:pt x="88392" y="57912"/>
                </a:lnTo>
                <a:lnTo>
                  <a:pt x="88392" y="0"/>
                </a:lnTo>
                <a:lnTo>
                  <a:pt x="0" y="0"/>
                </a:lnTo>
                <a:lnTo>
                  <a:pt x="0" y="5791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2890266" y="3577590"/>
            <a:ext cx="88900" cy="117475"/>
          </a:xfrm>
          <a:custGeom>
            <a:avLst/>
            <a:gdLst/>
            <a:ahLst/>
            <a:cxnLst/>
            <a:rect l="l" t="t" r="r" b="b"/>
            <a:pathLst>
              <a:path w="88900" h="117475">
                <a:moveTo>
                  <a:pt x="88392" y="0"/>
                </a:moveTo>
                <a:lnTo>
                  <a:pt x="0" y="0"/>
                </a:lnTo>
                <a:lnTo>
                  <a:pt x="0" y="117348"/>
                </a:lnTo>
                <a:lnTo>
                  <a:pt x="88392" y="117348"/>
                </a:lnTo>
                <a:lnTo>
                  <a:pt x="8839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3111245" y="3134105"/>
            <a:ext cx="88900" cy="175260"/>
          </a:xfrm>
          <a:custGeom>
            <a:avLst/>
            <a:gdLst/>
            <a:ahLst/>
            <a:cxnLst/>
            <a:rect l="l" t="t" r="r" b="b"/>
            <a:pathLst>
              <a:path w="88900" h="175260">
                <a:moveTo>
                  <a:pt x="88392" y="0"/>
                </a:moveTo>
                <a:lnTo>
                  <a:pt x="0" y="0"/>
                </a:lnTo>
                <a:lnTo>
                  <a:pt x="0" y="175260"/>
                </a:lnTo>
                <a:lnTo>
                  <a:pt x="88392" y="175260"/>
                </a:lnTo>
                <a:lnTo>
                  <a:pt x="8839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3332226" y="3512058"/>
            <a:ext cx="88900" cy="111760"/>
          </a:xfrm>
          <a:custGeom>
            <a:avLst/>
            <a:gdLst/>
            <a:ahLst/>
            <a:cxnLst/>
            <a:rect l="l" t="t" r="r" b="b"/>
            <a:pathLst>
              <a:path w="88900" h="111760">
                <a:moveTo>
                  <a:pt x="88391" y="0"/>
                </a:moveTo>
                <a:lnTo>
                  <a:pt x="0" y="0"/>
                </a:lnTo>
                <a:lnTo>
                  <a:pt x="0" y="111251"/>
                </a:lnTo>
                <a:lnTo>
                  <a:pt x="88391" y="111251"/>
                </a:lnTo>
                <a:lnTo>
                  <a:pt x="88391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3553205" y="4109465"/>
            <a:ext cx="88900" cy="120650"/>
          </a:xfrm>
          <a:custGeom>
            <a:avLst/>
            <a:gdLst/>
            <a:ahLst/>
            <a:cxnLst/>
            <a:rect l="l" t="t" r="r" b="b"/>
            <a:pathLst>
              <a:path w="88900" h="120650">
                <a:moveTo>
                  <a:pt x="88391" y="0"/>
                </a:moveTo>
                <a:lnTo>
                  <a:pt x="0" y="0"/>
                </a:lnTo>
                <a:lnTo>
                  <a:pt x="0" y="120395"/>
                </a:lnTo>
                <a:lnTo>
                  <a:pt x="88391" y="120395"/>
                </a:lnTo>
                <a:lnTo>
                  <a:pt x="88391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3995165" y="5035296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10668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4658105" y="5003291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7619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4877561" y="4914138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0" y="12192"/>
                </a:moveTo>
                <a:lnTo>
                  <a:pt x="88391" y="12192"/>
                </a:lnTo>
                <a:lnTo>
                  <a:pt x="88391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5319521" y="4911090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6095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6203441" y="458571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7619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7750302" y="4976621"/>
            <a:ext cx="86995" cy="12700"/>
          </a:xfrm>
          <a:custGeom>
            <a:avLst/>
            <a:gdLst/>
            <a:ahLst/>
            <a:cxnLst/>
            <a:rect l="l" t="t" r="r" b="b"/>
            <a:pathLst>
              <a:path w="86995" h="12700">
                <a:moveTo>
                  <a:pt x="0" y="12192"/>
                </a:moveTo>
                <a:lnTo>
                  <a:pt x="86868" y="12192"/>
                </a:lnTo>
                <a:lnTo>
                  <a:pt x="86868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7969757" y="5228844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10668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8632697" y="5332476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10668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8853678" y="5340858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6096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9295638" y="5251703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10668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9516618" y="5218176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7619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9737597" y="5156453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0" y="12192"/>
                </a:moveTo>
                <a:lnTo>
                  <a:pt x="88392" y="12192"/>
                </a:lnTo>
                <a:lnTo>
                  <a:pt x="8839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9958578" y="515721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10668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10179557" y="5141214"/>
            <a:ext cx="88900" cy="12700"/>
          </a:xfrm>
          <a:custGeom>
            <a:avLst/>
            <a:gdLst/>
            <a:ahLst/>
            <a:cxnLst/>
            <a:rect l="l" t="t" r="r" b="b"/>
            <a:pathLst>
              <a:path w="88900" h="12700">
                <a:moveTo>
                  <a:pt x="0" y="12192"/>
                </a:moveTo>
                <a:lnTo>
                  <a:pt x="88392" y="12192"/>
                </a:lnTo>
                <a:lnTo>
                  <a:pt x="88392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10400538" y="5144261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6095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1767839" y="4934711"/>
            <a:ext cx="127000" cy="66040"/>
          </a:xfrm>
          <a:custGeom>
            <a:avLst/>
            <a:gdLst/>
            <a:ahLst/>
            <a:cxnLst/>
            <a:rect l="l" t="t" r="r" b="b"/>
            <a:pathLst>
              <a:path w="127000" h="66039">
                <a:moveTo>
                  <a:pt x="0" y="65531"/>
                </a:moveTo>
                <a:lnTo>
                  <a:pt x="126492" y="65531"/>
                </a:lnTo>
                <a:lnTo>
                  <a:pt x="126492" y="0"/>
                </a:lnTo>
                <a:lnTo>
                  <a:pt x="0" y="0"/>
                </a:lnTo>
                <a:lnTo>
                  <a:pt x="0" y="65531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1987295" y="5074920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2" y="0"/>
                </a:lnTo>
              </a:path>
            </a:pathLst>
          </a:custGeom>
          <a:ln w="67056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2208276" y="5058155"/>
            <a:ext cx="127000" cy="59690"/>
          </a:xfrm>
          <a:custGeom>
            <a:avLst/>
            <a:gdLst/>
            <a:ahLst/>
            <a:cxnLst/>
            <a:rect l="l" t="t" r="r" b="b"/>
            <a:pathLst>
              <a:path w="127000" h="59689">
                <a:moveTo>
                  <a:pt x="0" y="59436"/>
                </a:moveTo>
                <a:lnTo>
                  <a:pt x="126492" y="59436"/>
                </a:lnTo>
                <a:lnTo>
                  <a:pt x="126492" y="0"/>
                </a:lnTo>
                <a:lnTo>
                  <a:pt x="0" y="0"/>
                </a:lnTo>
                <a:lnTo>
                  <a:pt x="0" y="59436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2429255" y="4657344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2" y="0"/>
                </a:lnTo>
              </a:path>
            </a:pathLst>
          </a:custGeom>
          <a:ln w="64007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2669285" y="4248150"/>
            <a:ext cx="88900" cy="58419"/>
          </a:xfrm>
          <a:custGeom>
            <a:avLst/>
            <a:gdLst/>
            <a:ahLst/>
            <a:cxnLst/>
            <a:rect l="l" t="t" r="r" b="b"/>
            <a:pathLst>
              <a:path w="88900" h="58420">
                <a:moveTo>
                  <a:pt x="0" y="0"/>
                </a:moveTo>
                <a:lnTo>
                  <a:pt x="88392" y="0"/>
                </a:lnTo>
                <a:lnTo>
                  <a:pt x="88392" y="57912"/>
                </a:lnTo>
                <a:lnTo>
                  <a:pt x="0" y="57912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2890266" y="3577590"/>
            <a:ext cx="88900" cy="117475"/>
          </a:xfrm>
          <a:custGeom>
            <a:avLst/>
            <a:gdLst/>
            <a:ahLst/>
            <a:cxnLst/>
            <a:rect l="l" t="t" r="r" b="b"/>
            <a:pathLst>
              <a:path w="88900" h="117475">
                <a:moveTo>
                  <a:pt x="0" y="0"/>
                </a:moveTo>
                <a:lnTo>
                  <a:pt x="88392" y="0"/>
                </a:lnTo>
                <a:lnTo>
                  <a:pt x="88392" y="117348"/>
                </a:lnTo>
                <a:lnTo>
                  <a:pt x="0" y="11734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3111245" y="3134105"/>
            <a:ext cx="88900" cy="175260"/>
          </a:xfrm>
          <a:custGeom>
            <a:avLst/>
            <a:gdLst/>
            <a:ahLst/>
            <a:cxnLst/>
            <a:rect l="l" t="t" r="r" b="b"/>
            <a:pathLst>
              <a:path w="88900" h="175260">
                <a:moveTo>
                  <a:pt x="0" y="0"/>
                </a:moveTo>
                <a:lnTo>
                  <a:pt x="88392" y="0"/>
                </a:lnTo>
                <a:lnTo>
                  <a:pt x="88392" y="175260"/>
                </a:lnTo>
                <a:lnTo>
                  <a:pt x="0" y="17526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3332226" y="3512058"/>
            <a:ext cx="88900" cy="111760"/>
          </a:xfrm>
          <a:custGeom>
            <a:avLst/>
            <a:gdLst/>
            <a:ahLst/>
            <a:cxnLst/>
            <a:rect l="l" t="t" r="r" b="b"/>
            <a:pathLst>
              <a:path w="88900" h="111760">
                <a:moveTo>
                  <a:pt x="0" y="0"/>
                </a:moveTo>
                <a:lnTo>
                  <a:pt x="88391" y="0"/>
                </a:lnTo>
                <a:lnTo>
                  <a:pt x="88391" y="111251"/>
                </a:lnTo>
                <a:lnTo>
                  <a:pt x="0" y="111251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3553205" y="4109465"/>
            <a:ext cx="88900" cy="120650"/>
          </a:xfrm>
          <a:custGeom>
            <a:avLst/>
            <a:gdLst/>
            <a:ahLst/>
            <a:cxnLst/>
            <a:rect l="l" t="t" r="r" b="b"/>
            <a:pathLst>
              <a:path w="88900" h="120650">
                <a:moveTo>
                  <a:pt x="0" y="0"/>
                </a:moveTo>
                <a:lnTo>
                  <a:pt x="88391" y="0"/>
                </a:lnTo>
                <a:lnTo>
                  <a:pt x="88391" y="120395"/>
                </a:lnTo>
                <a:lnTo>
                  <a:pt x="0" y="12039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3755135" y="4632197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1" y="0"/>
                </a:lnTo>
              </a:path>
            </a:pathLst>
          </a:custGeom>
          <a:ln w="74675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3976115" y="5010911"/>
            <a:ext cx="127000" cy="48895"/>
          </a:xfrm>
          <a:custGeom>
            <a:avLst/>
            <a:gdLst/>
            <a:ahLst/>
            <a:cxnLst/>
            <a:rect l="l" t="t" r="r" b="b"/>
            <a:pathLst>
              <a:path w="127000" h="48895">
                <a:moveTo>
                  <a:pt x="0" y="48768"/>
                </a:moveTo>
                <a:lnTo>
                  <a:pt x="126491" y="48768"/>
                </a:lnTo>
                <a:lnTo>
                  <a:pt x="126491" y="0"/>
                </a:lnTo>
                <a:lnTo>
                  <a:pt x="0" y="0"/>
                </a:lnTo>
                <a:lnTo>
                  <a:pt x="0" y="48768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4197096" y="5093208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1" y="0"/>
                </a:lnTo>
              </a:path>
            </a:pathLst>
          </a:custGeom>
          <a:ln w="9143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4418076" y="5033009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1" y="0"/>
                </a:lnTo>
              </a:path>
            </a:pathLst>
          </a:custGeom>
          <a:ln w="7619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4639055" y="4980432"/>
            <a:ext cx="127000" cy="45720"/>
          </a:xfrm>
          <a:custGeom>
            <a:avLst/>
            <a:gdLst/>
            <a:ahLst/>
            <a:cxnLst/>
            <a:rect l="l" t="t" r="r" b="b"/>
            <a:pathLst>
              <a:path w="127000" h="45720">
                <a:moveTo>
                  <a:pt x="0" y="45720"/>
                </a:moveTo>
                <a:lnTo>
                  <a:pt x="126491" y="45720"/>
                </a:lnTo>
                <a:lnTo>
                  <a:pt x="126491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4858511" y="4895088"/>
            <a:ext cx="127000" cy="50800"/>
          </a:xfrm>
          <a:custGeom>
            <a:avLst/>
            <a:gdLst/>
            <a:ahLst/>
            <a:cxnLst/>
            <a:rect l="l" t="t" r="r" b="b"/>
            <a:pathLst>
              <a:path w="127000" h="50800">
                <a:moveTo>
                  <a:pt x="0" y="50292"/>
                </a:moveTo>
                <a:lnTo>
                  <a:pt x="126491" y="50292"/>
                </a:lnTo>
                <a:lnTo>
                  <a:pt x="126491" y="0"/>
                </a:lnTo>
                <a:lnTo>
                  <a:pt x="0" y="0"/>
                </a:lnTo>
                <a:lnTo>
                  <a:pt x="0" y="5029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5079491" y="4959096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1" y="0"/>
                </a:lnTo>
              </a:path>
            </a:pathLst>
          </a:custGeom>
          <a:ln w="6095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5300471" y="4888991"/>
            <a:ext cx="127000" cy="44450"/>
          </a:xfrm>
          <a:custGeom>
            <a:avLst/>
            <a:gdLst/>
            <a:ahLst/>
            <a:cxnLst/>
            <a:rect l="l" t="t" r="r" b="b"/>
            <a:pathLst>
              <a:path w="127000" h="44450">
                <a:moveTo>
                  <a:pt x="0" y="44196"/>
                </a:moveTo>
                <a:lnTo>
                  <a:pt x="126491" y="44196"/>
                </a:lnTo>
                <a:lnTo>
                  <a:pt x="126491" y="0"/>
                </a:lnTo>
                <a:lnTo>
                  <a:pt x="0" y="0"/>
                </a:lnTo>
                <a:lnTo>
                  <a:pt x="0" y="44196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5521452" y="4817364"/>
            <a:ext cx="127000" cy="56515"/>
          </a:xfrm>
          <a:custGeom>
            <a:avLst/>
            <a:gdLst/>
            <a:ahLst/>
            <a:cxnLst/>
            <a:rect l="l" t="t" r="r" b="b"/>
            <a:pathLst>
              <a:path w="127000" h="56514">
                <a:moveTo>
                  <a:pt x="0" y="56387"/>
                </a:moveTo>
                <a:lnTo>
                  <a:pt x="126491" y="56387"/>
                </a:lnTo>
                <a:lnTo>
                  <a:pt x="126491" y="0"/>
                </a:lnTo>
                <a:lnTo>
                  <a:pt x="0" y="0"/>
                </a:lnTo>
                <a:lnTo>
                  <a:pt x="0" y="5638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5742432" y="4724400"/>
            <a:ext cx="127000" cy="22860"/>
          </a:xfrm>
          <a:custGeom>
            <a:avLst/>
            <a:gdLst/>
            <a:ahLst/>
            <a:cxnLst/>
            <a:rect l="l" t="t" r="r" b="b"/>
            <a:pathLst>
              <a:path w="127000" h="22860">
                <a:moveTo>
                  <a:pt x="0" y="22860"/>
                </a:moveTo>
                <a:lnTo>
                  <a:pt x="126491" y="22860"/>
                </a:lnTo>
                <a:lnTo>
                  <a:pt x="126491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5963411" y="4619244"/>
            <a:ext cx="127000" cy="58419"/>
          </a:xfrm>
          <a:custGeom>
            <a:avLst/>
            <a:gdLst/>
            <a:ahLst/>
            <a:cxnLst/>
            <a:rect l="l" t="t" r="r" b="b"/>
            <a:pathLst>
              <a:path w="127000" h="58420">
                <a:moveTo>
                  <a:pt x="0" y="57911"/>
                </a:moveTo>
                <a:lnTo>
                  <a:pt x="126491" y="57911"/>
                </a:lnTo>
                <a:lnTo>
                  <a:pt x="126491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6184391" y="4562855"/>
            <a:ext cx="127000" cy="45720"/>
          </a:xfrm>
          <a:custGeom>
            <a:avLst/>
            <a:gdLst/>
            <a:ahLst/>
            <a:cxnLst/>
            <a:rect l="l" t="t" r="r" b="b"/>
            <a:pathLst>
              <a:path w="127000" h="45720">
                <a:moveTo>
                  <a:pt x="0" y="45720"/>
                </a:moveTo>
                <a:lnTo>
                  <a:pt x="126491" y="45720"/>
                </a:lnTo>
                <a:lnTo>
                  <a:pt x="126491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6405371" y="4594859"/>
            <a:ext cx="127000" cy="52069"/>
          </a:xfrm>
          <a:custGeom>
            <a:avLst/>
            <a:gdLst/>
            <a:ahLst/>
            <a:cxnLst/>
            <a:rect l="l" t="t" r="r" b="b"/>
            <a:pathLst>
              <a:path w="127000" h="52070">
                <a:moveTo>
                  <a:pt x="0" y="51816"/>
                </a:moveTo>
                <a:lnTo>
                  <a:pt x="126492" y="51816"/>
                </a:lnTo>
                <a:lnTo>
                  <a:pt x="126492" y="0"/>
                </a:lnTo>
                <a:lnTo>
                  <a:pt x="0" y="0"/>
                </a:lnTo>
                <a:lnTo>
                  <a:pt x="0" y="51816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6626352" y="4408932"/>
            <a:ext cx="127000" cy="74930"/>
          </a:xfrm>
          <a:custGeom>
            <a:avLst/>
            <a:gdLst/>
            <a:ahLst/>
            <a:cxnLst/>
            <a:rect l="l" t="t" r="r" b="b"/>
            <a:pathLst>
              <a:path w="127000" h="74929">
                <a:moveTo>
                  <a:pt x="0" y="74676"/>
                </a:moveTo>
                <a:lnTo>
                  <a:pt x="126492" y="74676"/>
                </a:lnTo>
                <a:lnTo>
                  <a:pt x="126492" y="0"/>
                </a:lnTo>
                <a:lnTo>
                  <a:pt x="0" y="0"/>
                </a:lnTo>
                <a:lnTo>
                  <a:pt x="0" y="74676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6847331" y="4460747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2" y="0"/>
                </a:lnTo>
              </a:path>
            </a:pathLst>
          </a:custGeom>
          <a:ln w="762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7068311" y="4364735"/>
            <a:ext cx="127000" cy="67310"/>
          </a:xfrm>
          <a:custGeom>
            <a:avLst/>
            <a:gdLst/>
            <a:ahLst/>
            <a:cxnLst/>
            <a:rect l="l" t="t" r="r" b="b"/>
            <a:pathLst>
              <a:path w="127000" h="67310">
                <a:moveTo>
                  <a:pt x="0" y="67055"/>
                </a:moveTo>
                <a:lnTo>
                  <a:pt x="126492" y="67055"/>
                </a:lnTo>
                <a:lnTo>
                  <a:pt x="126492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object 310"/>
          <p:cNvSpPr/>
          <p:nvPr/>
        </p:nvSpPr>
        <p:spPr>
          <a:xfrm>
            <a:off x="7289292" y="4471415"/>
            <a:ext cx="127000" cy="64135"/>
          </a:xfrm>
          <a:custGeom>
            <a:avLst/>
            <a:gdLst/>
            <a:ahLst/>
            <a:cxnLst/>
            <a:rect l="l" t="t" r="r" b="b"/>
            <a:pathLst>
              <a:path w="127000" h="64135">
                <a:moveTo>
                  <a:pt x="0" y="64007"/>
                </a:moveTo>
                <a:lnTo>
                  <a:pt x="126492" y="64007"/>
                </a:lnTo>
                <a:lnTo>
                  <a:pt x="126492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7510271" y="4757928"/>
            <a:ext cx="127000" cy="62865"/>
          </a:xfrm>
          <a:custGeom>
            <a:avLst/>
            <a:gdLst/>
            <a:ahLst/>
            <a:cxnLst/>
            <a:rect l="l" t="t" r="r" b="b"/>
            <a:pathLst>
              <a:path w="127000" h="62864">
                <a:moveTo>
                  <a:pt x="0" y="62483"/>
                </a:moveTo>
                <a:lnTo>
                  <a:pt x="126492" y="62483"/>
                </a:lnTo>
                <a:lnTo>
                  <a:pt x="126492" y="0"/>
                </a:lnTo>
                <a:lnTo>
                  <a:pt x="0" y="0"/>
                </a:lnTo>
                <a:lnTo>
                  <a:pt x="0" y="62483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7731252" y="4957571"/>
            <a:ext cx="125095" cy="50800"/>
          </a:xfrm>
          <a:custGeom>
            <a:avLst/>
            <a:gdLst/>
            <a:ahLst/>
            <a:cxnLst/>
            <a:rect l="l" t="t" r="r" b="b"/>
            <a:pathLst>
              <a:path w="125095" h="50800">
                <a:moveTo>
                  <a:pt x="0" y="50292"/>
                </a:moveTo>
                <a:lnTo>
                  <a:pt x="124968" y="50292"/>
                </a:lnTo>
                <a:lnTo>
                  <a:pt x="124968" y="0"/>
                </a:lnTo>
                <a:lnTo>
                  <a:pt x="0" y="0"/>
                </a:lnTo>
                <a:lnTo>
                  <a:pt x="0" y="5029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7950707" y="5204459"/>
            <a:ext cx="127000" cy="48895"/>
          </a:xfrm>
          <a:custGeom>
            <a:avLst/>
            <a:gdLst/>
            <a:ahLst/>
            <a:cxnLst/>
            <a:rect l="l" t="t" r="r" b="b"/>
            <a:pathLst>
              <a:path w="127000" h="48895">
                <a:moveTo>
                  <a:pt x="0" y="48768"/>
                </a:moveTo>
                <a:lnTo>
                  <a:pt x="126492" y="48768"/>
                </a:lnTo>
                <a:lnTo>
                  <a:pt x="126492" y="0"/>
                </a:lnTo>
                <a:lnTo>
                  <a:pt x="0" y="0"/>
                </a:lnTo>
                <a:lnTo>
                  <a:pt x="0" y="48768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8171688" y="5339334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2" y="0"/>
                </a:lnTo>
              </a:path>
            </a:pathLst>
          </a:custGeom>
          <a:ln w="6858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8392668" y="5301996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492" y="0"/>
                </a:lnTo>
              </a:path>
            </a:pathLst>
          </a:custGeom>
          <a:ln w="60959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8613647" y="5308091"/>
            <a:ext cx="127000" cy="48895"/>
          </a:xfrm>
          <a:custGeom>
            <a:avLst/>
            <a:gdLst/>
            <a:ahLst/>
            <a:cxnLst/>
            <a:rect l="l" t="t" r="r" b="b"/>
            <a:pathLst>
              <a:path w="127000" h="48895">
                <a:moveTo>
                  <a:pt x="0" y="48768"/>
                </a:moveTo>
                <a:lnTo>
                  <a:pt x="126492" y="48768"/>
                </a:lnTo>
                <a:lnTo>
                  <a:pt x="126492" y="0"/>
                </a:lnTo>
                <a:lnTo>
                  <a:pt x="0" y="0"/>
                </a:lnTo>
                <a:lnTo>
                  <a:pt x="0" y="48768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8834628" y="5318759"/>
            <a:ext cx="127000" cy="44450"/>
          </a:xfrm>
          <a:custGeom>
            <a:avLst/>
            <a:gdLst/>
            <a:ahLst/>
            <a:cxnLst/>
            <a:rect l="l" t="t" r="r" b="b"/>
            <a:pathLst>
              <a:path w="127000" h="44450">
                <a:moveTo>
                  <a:pt x="0" y="44196"/>
                </a:moveTo>
                <a:lnTo>
                  <a:pt x="126492" y="44196"/>
                </a:lnTo>
                <a:lnTo>
                  <a:pt x="126492" y="0"/>
                </a:lnTo>
                <a:lnTo>
                  <a:pt x="0" y="0"/>
                </a:lnTo>
                <a:lnTo>
                  <a:pt x="0" y="44196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9055607" y="5237988"/>
            <a:ext cx="127000" cy="52069"/>
          </a:xfrm>
          <a:custGeom>
            <a:avLst/>
            <a:gdLst/>
            <a:ahLst/>
            <a:cxnLst/>
            <a:rect l="l" t="t" r="r" b="b"/>
            <a:pathLst>
              <a:path w="127000" h="52070">
                <a:moveTo>
                  <a:pt x="0" y="51815"/>
                </a:moveTo>
                <a:lnTo>
                  <a:pt x="126492" y="51815"/>
                </a:lnTo>
                <a:lnTo>
                  <a:pt x="126492" y="0"/>
                </a:lnTo>
                <a:lnTo>
                  <a:pt x="0" y="0"/>
                </a:lnTo>
                <a:lnTo>
                  <a:pt x="0" y="51815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9276588" y="5227320"/>
            <a:ext cx="127000" cy="48895"/>
          </a:xfrm>
          <a:custGeom>
            <a:avLst/>
            <a:gdLst/>
            <a:ahLst/>
            <a:cxnLst/>
            <a:rect l="l" t="t" r="r" b="b"/>
            <a:pathLst>
              <a:path w="127000" h="48895">
                <a:moveTo>
                  <a:pt x="0" y="48767"/>
                </a:moveTo>
                <a:lnTo>
                  <a:pt x="126492" y="48767"/>
                </a:lnTo>
                <a:lnTo>
                  <a:pt x="126492" y="0"/>
                </a:lnTo>
                <a:lnTo>
                  <a:pt x="0" y="0"/>
                </a:lnTo>
                <a:lnTo>
                  <a:pt x="0" y="4876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9497568" y="5195315"/>
            <a:ext cx="127000" cy="45720"/>
          </a:xfrm>
          <a:custGeom>
            <a:avLst/>
            <a:gdLst/>
            <a:ahLst/>
            <a:cxnLst/>
            <a:rect l="l" t="t" r="r" b="b"/>
            <a:pathLst>
              <a:path w="127000" h="45720">
                <a:moveTo>
                  <a:pt x="0" y="45720"/>
                </a:moveTo>
                <a:lnTo>
                  <a:pt x="126492" y="45720"/>
                </a:lnTo>
                <a:lnTo>
                  <a:pt x="126492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9718547" y="5137403"/>
            <a:ext cx="127000" cy="50800"/>
          </a:xfrm>
          <a:custGeom>
            <a:avLst/>
            <a:gdLst/>
            <a:ahLst/>
            <a:cxnLst/>
            <a:rect l="l" t="t" r="r" b="b"/>
            <a:pathLst>
              <a:path w="127000" h="50800">
                <a:moveTo>
                  <a:pt x="0" y="50292"/>
                </a:moveTo>
                <a:lnTo>
                  <a:pt x="126492" y="50292"/>
                </a:lnTo>
                <a:lnTo>
                  <a:pt x="126492" y="0"/>
                </a:lnTo>
                <a:lnTo>
                  <a:pt x="0" y="0"/>
                </a:lnTo>
                <a:lnTo>
                  <a:pt x="0" y="5029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9939528" y="5132832"/>
            <a:ext cx="127000" cy="48895"/>
          </a:xfrm>
          <a:custGeom>
            <a:avLst/>
            <a:gdLst/>
            <a:ahLst/>
            <a:cxnLst/>
            <a:rect l="l" t="t" r="r" b="b"/>
            <a:pathLst>
              <a:path w="127000" h="48895">
                <a:moveTo>
                  <a:pt x="0" y="48768"/>
                </a:moveTo>
                <a:lnTo>
                  <a:pt x="126492" y="48768"/>
                </a:lnTo>
                <a:lnTo>
                  <a:pt x="126492" y="0"/>
                </a:lnTo>
                <a:lnTo>
                  <a:pt x="0" y="0"/>
                </a:lnTo>
                <a:lnTo>
                  <a:pt x="0" y="48768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10160507" y="5122164"/>
            <a:ext cx="127000" cy="50800"/>
          </a:xfrm>
          <a:custGeom>
            <a:avLst/>
            <a:gdLst/>
            <a:ahLst/>
            <a:cxnLst/>
            <a:rect l="l" t="t" r="r" b="b"/>
            <a:pathLst>
              <a:path w="127000" h="50800">
                <a:moveTo>
                  <a:pt x="0" y="50292"/>
                </a:moveTo>
                <a:lnTo>
                  <a:pt x="126492" y="50292"/>
                </a:lnTo>
                <a:lnTo>
                  <a:pt x="126492" y="0"/>
                </a:lnTo>
                <a:lnTo>
                  <a:pt x="0" y="0"/>
                </a:lnTo>
                <a:lnTo>
                  <a:pt x="0" y="5029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10381488" y="5122164"/>
            <a:ext cx="127000" cy="44450"/>
          </a:xfrm>
          <a:custGeom>
            <a:avLst/>
            <a:gdLst/>
            <a:ahLst/>
            <a:cxnLst/>
            <a:rect l="l" t="t" r="r" b="b"/>
            <a:pathLst>
              <a:path w="127000" h="44450">
                <a:moveTo>
                  <a:pt x="0" y="44196"/>
                </a:moveTo>
                <a:lnTo>
                  <a:pt x="126492" y="44196"/>
                </a:lnTo>
                <a:lnTo>
                  <a:pt x="126492" y="0"/>
                </a:lnTo>
                <a:lnTo>
                  <a:pt x="0" y="0"/>
                </a:lnTo>
                <a:lnTo>
                  <a:pt x="0" y="44196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10602468" y="5065776"/>
            <a:ext cx="125095" cy="56515"/>
          </a:xfrm>
          <a:custGeom>
            <a:avLst/>
            <a:gdLst/>
            <a:ahLst/>
            <a:cxnLst/>
            <a:rect l="l" t="t" r="r" b="b"/>
            <a:pathLst>
              <a:path w="125095" h="56514">
                <a:moveTo>
                  <a:pt x="0" y="56387"/>
                </a:moveTo>
                <a:lnTo>
                  <a:pt x="124968" y="56387"/>
                </a:lnTo>
                <a:lnTo>
                  <a:pt x="124968" y="0"/>
                </a:lnTo>
                <a:lnTo>
                  <a:pt x="0" y="0"/>
                </a:lnTo>
                <a:lnTo>
                  <a:pt x="0" y="5638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10821923" y="5000244"/>
            <a:ext cx="127000" cy="62865"/>
          </a:xfrm>
          <a:custGeom>
            <a:avLst/>
            <a:gdLst/>
            <a:ahLst/>
            <a:cxnLst/>
            <a:rect l="l" t="t" r="r" b="b"/>
            <a:pathLst>
              <a:path w="127000" h="62864">
                <a:moveTo>
                  <a:pt x="0" y="62483"/>
                </a:moveTo>
                <a:lnTo>
                  <a:pt x="126492" y="62483"/>
                </a:lnTo>
                <a:lnTo>
                  <a:pt x="126492" y="0"/>
                </a:lnTo>
                <a:lnTo>
                  <a:pt x="0" y="0"/>
                </a:lnTo>
                <a:lnTo>
                  <a:pt x="0" y="62483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11042904" y="5039867"/>
            <a:ext cx="127000" cy="64135"/>
          </a:xfrm>
          <a:custGeom>
            <a:avLst/>
            <a:gdLst/>
            <a:ahLst/>
            <a:cxnLst/>
            <a:rect l="l" t="t" r="r" b="b"/>
            <a:pathLst>
              <a:path w="127000" h="64135">
                <a:moveTo>
                  <a:pt x="0" y="64007"/>
                </a:moveTo>
                <a:lnTo>
                  <a:pt x="126492" y="64007"/>
                </a:lnTo>
                <a:lnTo>
                  <a:pt x="126492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object 328"/>
          <p:cNvSpPr/>
          <p:nvPr/>
        </p:nvSpPr>
        <p:spPr>
          <a:xfrm>
            <a:off x="1786889" y="4754117"/>
            <a:ext cx="88900" cy="200025"/>
          </a:xfrm>
          <a:custGeom>
            <a:avLst/>
            <a:gdLst/>
            <a:ahLst/>
            <a:cxnLst/>
            <a:rect l="l" t="t" r="r" b="b"/>
            <a:pathLst>
              <a:path w="88900" h="200025">
                <a:moveTo>
                  <a:pt x="88392" y="0"/>
                </a:moveTo>
                <a:lnTo>
                  <a:pt x="0" y="0"/>
                </a:lnTo>
                <a:lnTo>
                  <a:pt x="0" y="199643"/>
                </a:lnTo>
                <a:lnTo>
                  <a:pt x="88392" y="199643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object 329"/>
          <p:cNvSpPr/>
          <p:nvPr/>
        </p:nvSpPr>
        <p:spPr>
          <a:xfrm>
            <a:off x="2006345" y="4906517"/>
            <a:ext cx="88900" cy="154305"/>
          </a:xfrm>
          <a:custGeom>
            <a:avLst/>
            <a:gdLst/>
            <a:ahLst/>
            <a:cxnLst/>
            <a:rect l="l" t="t" r="r" b="b"/>
            <a:pathLst>
              <a:path w="88900" h="154304">
                <a:moveTo>
                  <a:pt x="88392" y="0"/>
                </a:moveTo>
                <a:lnTo>
                  <a:pt x="0" y="0"/>
                </a:lnTo>
                <a:lnTo>
                  <a:pt x="0" y="153923"/>
                </a:lnTo>
                <a:lnTo>
                  <a:pt x="88392" y="153923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2227326" y="4883658"/>
            <a:ext cx="88900" cy="193675"/>
          </a:xfrm>
          <a:custGeom>
            <a:avLst/>
            <a:gdLst/>
            <a:ahLst/>
            <a:cxnLst/>
            <a:rect l="l" t="t" r="r" b="b"/>
            <a:pathLst>
              <a:path w="88900" h="193675">
                <a:moveTo>
                  <a:pt x="88392" y="0"/>
                </a:moveTo>
                <a:lnTo>
                  <a:pt x="0" y="0"/>
                </a:lnTo>
                <a:lnTo>
                  <a:pt x="0" y="193548"/>
                </a:lnTo>
                <a:lnTo>
                  <a:pt x="88392" y="193548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1" name="object 331"/>
          <p:cNvSpPr/>
          <p:nvPr/>
        </p:nvSpPr>
        <p:spPr>
          <a:xfrm>
            <a:off x="2448305" y="4341114"/>
            <a:ext cx="88900" cy="303530"/>
          </a:xfrm>
          <a:custGeom>
            <a:avLst/>
            <a:gdLst/>
            <a:ahLst/>
            <a:cxnLst/>
            <a:rect l="l" t="t" r="r" b="b"/>
            <a:pathLst>
              <a:path w="88900" h="303529">
                <a:moveTo>
                  <a:pt x="88392" y="0"/>
                </a:moveTo>
                <a:lnTo>
                  <a:pt x="0" y="0"/>
                </a:lnTo>
                <a:lnTo>
                  <a:pt x="0" y="303275"/>
                </a:lnTo>
                <a:lnTo>
                  <a:pt x="88392" y="303275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2669285" y="3780282"/>
            <a:ext cx="88900" cy="467995"/>
          </a:xfrm>
          <a:custGeom>
            <a:avLst/>
            <a:gdLst/>
            <a:ahLst/>
            <a:cxnLst/>
            <a:rect l="l" t="t" r="r" b="b"/>
            <a:pathLst>
              <a:path w="88900" h="467995">
                <a:moveTo>
                  <a:pt x="88392" y="0"/>
                </a:moveTo>
                <a:lnTo>
                  <a:pt x="0" y="0"/>
                </a:lnTo>
                <a:lnTo>
                  <a:pt x="0" y="467868"/>
                </a:lnTo>
                <a:lnTo>
                  <a:pt x="88392" y="467868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2890266" y="2647950"/>
            <a:ext cx="88900" cy="929640"/>
          </a:xfrm>
          <a:custGeom>
            <a:avLst/>
            <a:gdLst/>
            <a:ahLst/>
            <a:cxnLst/>
            <a:rect l="l" t="t" r="r" b="b"/>
            <a:pathLst>
              <a:path w="88900" h="929639">
                <a:moveTo>
                  <a:pt x="88392" y="0"/>
                </a:moveTo>
                <a:lnTo>
                  <a:pt x="0" y="0"/>
                </a:lnTo>
                <a:lnTo>
                  <a:pt x="0" y="929639"/>
                </a:lnTo>
                <a:lnTo>
                  <a:pt x="88392" y="929639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4" name="object 334"/>
          <p:cNvSpPr/>
          <p:nvPr/>
        </p:nvSpPr>
        <p:spPr>
          <a:xfrm>
            <a:off x="3111245" y="2606801"/>
            <a:ext cx="88900" cy="527685"/>
          </a:xfrm>
          <a:custGeom>
            <a:avLst/>
            <a:gdLst/>
            <a:ahLst/>
            <a:cxnLst/>
            <a:rect l="l" t="t" r="r" b="b"/>
            <a:pathLst>
              <a:path w="88900" h="527685">
                <a:moveTo>
                  <a:pt x="88392" y="0"/>
                </a:moveTo>
                <a:lnTo>
                  <a:pt x="0" y="0"/>
                </a:lnTo>
                <a:lnTo>
                  <a:pt x="0" y="527303"/>
                </a:lnTo>
                <a:lnTo>
                  <a:pt x="88392" y="527303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3332226" y="3188970"/>
            <a:ext cx="88900" cy="323215"/>
          </a:xfrm>
          <a:custGeom>
            <a:avLst/>
            <a:gdLst/>
            <a:ahLst/>
            <a:cxnLst/>
            <a:rect l="l" t="t" r="r" b="b"/>
            <a:pathLst>
              <a:path w="88900" h="323214">
                <a:moveTo>
                  <a:pt x="88391" y="0"/>
                </a:moveTo>
                <a:lnTo>
                  <a:pt x="0" y="0"/>
                </a:lnTo>
                <a:lnTo>
                  <a:pt x="0" y="323088"/>
                </a:lnTo>
                <a:lnTo>
                  <a:pt x="88391" y="323088"/>
                </a:lnTo>
                <a:lnTo>
                  <a:pt x="8839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6" name="object 336"/>
          <p:cNvSpPr/>
          <p:nvPr/>
        </p:nvSpPr>
        <p:spPr>
          <a:xfrm>
            <a:off x="3553205" y="3672078"/>
            <a:ext cx="88900" cy="437515"/>
          </a:xfrm>
          <a:custGeom>
            <a:avLst/>
            <a:gdLst/>
            <a:ahLst/>
            <a:cxnLst/>
            <a:rect l="l" t="t" r="r" b="b"/>
            <a:pathLst>
              <a:path w="88900" h="437514">
                <a:moveTo>
                  <a:pt x="88391" y="0"/>
                </a:moveTo>
                <a:lnTo>
                  <a:pt x="0" y="0"/>
                </a:lnTo>
                <a:lnTo>
                  <a:pt x="0" y="437388"/>
                </a:lnTo>
                <a:lnTo>
                  <a:pt x="88391" y="437388"/>
                </a:lnTo>
                <a:lnTo>
                  <a:pt x="8839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3774185" y="4418838"/>
            <a:ext cx="88900" cy="195580"/>
          </a:xfrm>
          <a:custGeom>
            <a:avLst/>
            <a:gdLst/>
            <a:ahLst/>
            <a:cxnLst/>
            <a:rect l="l" t="t" r="r" b="b"/>
            <a:pathLst>
              <a:path w="88900" h="195579">
                <a:moveTo>
                  <a:pt x="88391" y="0"/>
                </a:moveTo>
                <a:lnTo>
                  <a:pt x="0" y="0"/>
                </a:lnTo>
                <a:lnTo>
                  <a:pt x="0" y="195072"/>
                </a:lnTo>
                <a:lnTo>
                  <a:pt x="88391" y="195072"/>
                </a:lnTo>
                <a:lnTo>
                  <a:pt x="8839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3995165" y="4988814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82295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4658105" y="4968240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62483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4877561" y="4856226"/>
            <a:ext cx="88900" cy="58419"/>
          </a:xfrm>
          <a:custGeom>
            <a:avLst/>
            <a:gdLst/>
            <a:ahLst/>
            <a:cxnLst/>
            <a:rect l="l" t="t" r="r" b="b"/>
            <a:pathLst>
              <a:path w="88900" h="58420">
                <a:moveTo>
                  <a:pt x="0" y="57912"/>
                </a:moveTo>
                <a:lnTo>
                  <a:pt x="88391" y="57912"/>
                </a:lnTo>
                <a:lnTo>
                  <a:pt x="88391" y="0"/>
                </a:lnTo>
                <a:lnTo>
                  <a:pt x="0" y="0"/>
                </a:lnTo>
                <a:lnTo>
                  <a:pt x="0" y="5791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5319521" y="4812029"/>
            <a:ext cx="88900" cy="96520"/>
          </a:xfrm>
          <a:custGeom>
            <a:avLst/>
            <a:gdLst/>
            <a:ahLst/>
            <a:cxnLst/>
            <a:rect l="l" t="t" r="r" b="b"/>
            <a:pathLst>
              <a:path w="88900" h="96520">
                <a:moveTo>
                  <a:pt x="88391" y="0"/>
                </a:moveTo>
                <a:lnTo>
                  <a:pt x="0" y="0"/>
                </a:lnTo>
                <a:lnTo>
                  <a:pt x="0" y="96012"/>
                </a:lnTo>
                <a:lnTo>
                  <a:pt x="88391" y="96012"/>
                </a:lnTo>
                <a:lnTo>
                  <a:pt x="8839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5540502" y="4732782"/>
            <a:ext cx="88900" cy="104139"/>
          </a:xfrm>
          <a:custGeom>
            <a:avLst/>
            <a:gdLst/>
            <a:ahLst/>
            <a:cxnLst/>
            <a:rect l="l" t="t" r="r" b="b"/>
            <a:pathLst>
              <a:path w="88900" h="104139">
                <a:moveTo>
                  <a:pt x="88391" y="0"/>
                </a:moveTo>
                <a:lnTo>
                  <a:pt x="0" y="0"/>
                </a:lnTo>
                <a:lnTo>
                  <a:pt x="0" y="103632"/>
                </a:lnTo>
                <a:lnTo>
                  <a:pt x="88391" y="103632"/>
                </a:lnTo>
                <a:lnTo>
                  <a:pt x="8839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5982461" y="4607814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6096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6203441" y="4549140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1" y="0"/>
                </a:lnTo>
              </a:path>
            </a:pathLst>
          </a:custGeom>
          <a:ln w="65531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6424421" y="4527041"/>
            <a:ext cx="88900" cy="86995"/>
          </a:xfrm>
          <a:custGeom>
            <a:avLst/>
            <a:gdLst/>
            <a:ahLst/>
            <a:cxnLst/>
            <a:rect l="l" t="t" r="r" b="b"/>
            <a:pathLst>
              <a:path w="88900" h="86995">
                <a:moveTo>
                  <a:pt x="88392" y="0"/>
                </a:moveTo>
                <a:lnTo>
                  <a:pt x="0" y="0"/>
                </a:lnTo>
                <a:lnTo>
                  <a:pt x="0" y="86867"/>
                </a:lnTo>
                <a:lnTo>
                  <a:pt x="88392" y="86867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6645402" y="4174997"/>
            <a:ext cx="88900" cy="253365"/>
          </a:xfrm>
          <a:custGeom>
            <a:avLst/>
            <a:gdLst/>
            <a:ahLst/>
            <a:cxnLst/>
            <a:rect l="l" t="t" r="r" b="b"/>
            <a:pathLst>
              <a:path w="88900" h="253364">
                <a:moveTo>
                  <a:pt x="88392" y="0"/>
                </a:moveTo>
                <a:lnTo>
                  <a:pt x="0" y="0"/>
                </a:lnTo>
                <a:lnTo>
                  <a:pt x="0" y="252984"/>
                </a:lnTo>
                <a:lnTo>
                  <a:pt x="88392" y="252984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6866381" y="4187190"/>
            <a:ext cx="88900" cy="254635"/>
          </a:xfrm>
          <a:custGeom>
            <a:avLst/>
            <a:gdLst/>
            <a:ahLst/>
            <a:cxnLst/>
            <a:rect l="l" t="t" r="r" b="b"/>
            <a:pathLst>
              <a:path w="88900" h="254635">
                <a:moveTo>
                  <a:pt x="88392" y="0"/>
                </a:moveTo>
                <a:lnTo>
                  <a:pt x="0" y="0"/>
                </a:lnTo>
                <a:lnTo>
                  <a:pt x="0" y="254507"/>
                </a:lnTo>
                <a:lnTo>
                  <a:pt x="88392" y="254507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7087361" y="4184141"/>
            <a:ext cx="88900" cy="200025"/>
          </a:xfrm>
          <a:custGeom>
            <a:avLst/>
            <a:gdLst/>
            <a:ahLst/>
            <a:cxnLst/>
            <a:rect l="l" t="t" r="r" b="b"/>
            <a:pathLst>
              <a:path w="88900" h="200025">
                <a:moveTo>
                  <a:pt x="88392" y="0"/>
                </a:moveTo>
                <a:lnTo>
                  <a:pt x="0" y="0"/>
                </a:lnTo>
                <a:lnTo>
                  <a:pt x="0" y="199643"/>
                </a:lnTo>
                <a:lnTo>
                  <a:pt x="88392" y="199643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7308342" y="4363973"/>
            <a:ext cx="88900" cy="127000"/>
          </a:xfrm>
          <a:custGeom>
            <a:avLst/>
            <a:gdLst/>
            <a:ahLst/>
            <a:cxnLst/>
            <a:rect l="l" t="t" r="r" b="b"/>
            <a:pathLst>
              <a:path w="88900" h="127000">
                <a:moveTo>
                  <a:pt x="88392" y="0"/>
                </a:moveTo>
                <a:lnTo>
                  <a:pt x="0" y="0"/>
                </a:lnTo>
                <a:lnTo>
                  <a:pt x="0" y="126492"/>
                </a:lnTo>
                <a:lnTo>
                  <a:pt x="88392" y="126492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7529321" y="4685538"/>
            <a:ext cx="88900" cy="91440"/>
          </a:xfrm>
          <a:custGeom>
            <a:avLst/>
            <a:gdLst/>
            <a:ahLst/>
            <a:cxnLst/>
            <a:rect l="l" t="t" r="r" b="b"/>
            <a:pathLst>
              <a:path w="88900" h="91439">
                <a:moveTo>
                  <a:pt x="88392" y="0"/>
                </a:moveTo>
                <a:lnTo>
                  <a:pt x="0" y="0"/>
                </a:lnTo>
                <a:lnTo>
                  <a:pt x="0" y="91439"/>
                </a:lnTo>
                <a:lnTo>
                  <a:pt x="88392" y="91439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7750302" y="4874514"/>
            <a:ext cx="86995" cy="102235"/>
          </a:xfrm>
          <a:custGeom>
            <a:avLst/>
            <a:gdLst/>
            <a:ahLst/>
            <a:cxnLst/>
            <a:rect l="l" t="t" r="r" b="b"/>
            <a:pathLst>
              <a:path w="86995" h="102235">
                <a:moveTo>
                  <a:pt x="86868" y="0"/>
                </a:moveTo>
                <a:lnTo>
                  <a:pt x="0" y="0"/>
                </a:lnTo>
                <a:lnTo>
                  <a:pt x="0" y="102107"/>
                </a:lnTo>
                <a:lnTo>
                  <a:pt x="86868" y="102107"/>
                </a:lnTo>
                <a:lnTo>
                  <a:pt x="8686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2" name="object 352"/>
          <p:cNvSpPr/>
          <p:nvPr/>
        </p:nvSpPr>
        <p:spPr>
          <a:xfrm>
            <a:off x="7969757" y="5098541"/>
            <a:ext cx="88900" cy="125095"/>
          </a:xfrm>
          <a:custGeom>
            <a:avLst/>
            <a:gdLst/>
            <a:ahLst/>
            <a:cxnLst/>
            <a:rect l="l" t="t" r="r" b="b"/>
            <a:pathLst>
              <a:path w="88900" h="125095">
                <a:moveTo>
                  <a:pt x="88392" y="0"/>
                </a:moveTo>
                <a:lnTo>
                  <a:pt x="0" y="0"/>
                </a:lnTo>
                <a:lnTo>
                  <a:pt x="0" y="124967"/>
                </a:lnTo>
                <a:lnTo>
                  <a:pt x="88392" y="124967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8190738" y="529056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67056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4" name="object 354"/>
          <p:cNvSpPr/>
          <p:nvPr/>
        </p:nvSpPr>
        <p:spPr>
          <a:xfrm>
            <a:off x="8411718" y="5193029"/>
            <a:ext cx="88900" cy="97790"/>
          </a:xfrm>
          <a:custGeom>
            <a:avLst/>
            <a:gdLst/>
            <a:ahLst/>
            <a:cxnLst/>
            <a:rect l="l" t="t" r="r" b="b"/>
            <a:pathLst>
              <a:path w="88900" h="97789">
                <a:moveTo>
                  <a:pt x="88392" y="0"/>
                </a:moveTo>
                <a:lnTo>
                  <a:pt x="0" y="0"/>
                </a:lnTo>
                <a:lnTo>
                  <a:pt x="0" y="97536"/>
                </a:lnTo>
                <a:lnTo>
                  <a:pt x="88392" y="97536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5" name="object 355"/>
          <p:cNvSpPr/>
          <p:nvPr/>
        </p:nvSpPr>
        <p:spPr>
          <a:xfrm>
            <a:off x="8632697" y="5287517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79247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8853678" y="5296661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82296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9074657" y="5215128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2" y="0"/>
                </a:lnTo>
              </a:path>
            </a:pathLst>
          </a:custGeom>
          <a:ln w="8381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9295638" y="5069585"/>
            <a:ext cx="88900" cy="177165"/>
          </a:xfrm>
          <a:custGeom>
            <a:avLst/>
            <a:gdLst/>
            <a:ahLst/>
            <a:cxnLst/>
            <a:rect l="l" t="t" r="r" b="b"/>
            <a:pathLst>
              <a:path w="88900" h="177164">
                <a:moveTo>
                  <a:pt x="88392" y="0"/>
                </a:moveTo>
                <a:lnTo>
                  <a:pt x="0" y="0"/>
                </a:lnTo>
                <a:lnTo>
                  <a:pt x="0" y="176784"/>
                </a:lnTo>
                <a:lnTo>
                  <a:pt x="88392" y="176784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9516618" y="5008626"/>
            <a:ext cx="88900" cy="205740"/>
          </a:xfrm>
          <a:custGeom>
            <a:avLst/>
            <a:gdLst/>
            <a:ahLst/>
            <a:cxnLst/>
            <a:rect l="l" t="t" r="r" b="b"/>
            <a:pathLst>
              <a:path w="88900" h="205739">
                <a:moveTo>
                  <a:pt x="88392" y="0"/>
                </a:moveTo>
                <a:lnTo>
                  <a:pt x="0" y="0"/>
                </a:lnTo>
                <a:lnTo>
                  <a:pt x="0" y="205739"/>
                </a:lnTo>
                <a:lnTo>
                  <a:pt x="88392" y="205739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0" name="object 360"/>
          <p:cNvSpPr/>
          <p:nvPr/>
        </p:nvSpPr>
        <p:spPr>
          <a:xfrm>
            <a:off x="9737597" y="5002529"/>
            <a:ext cx="88900" cy="154305"/>
          </a:xfrm>
          <a:custGeom>
            <a:avLst/>
            <a:gdLst/>
            <a:ahLst/>
            <a:cxnLst/>
            <a:rect l="l" t="t" r="r" b="b"/>
            <a:pathLst>
              <a:path w="88900" h="154304">
                <a:moveTo>
                  <a:pt x="88392" y="0"/>
                </a:moveTo>
                <a:lnTo>
                  <a:pt x="0" y="0"/>
                </a:lnTo>
                <a:lnTo>
                  <a:pt x="0" y="153924"/>
                </a:lnTo>
                <a:lnTo>
                  <a:pt x="88392" y="153924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1" name="object 361"/>
          <p:cNvSpPr/>
          <p:nvPr/>
        </p:nvSpPr>
        <p:spPr>
          <a:xfrm>
            <a:off x="9958578" y="5031485"/>
            <a:ext cx="88900" cy="120650"/>
          </a:xfrm>
          <a:custGeom>
            <a:avLst/>
            <a:gdLst/>
            <a:ahLst/>
            <a:cxnLst/>
            <a:rect l="l" t="t" r="r" b="b"/>
            <a:pathLst>
              <a:path w="88900" h="120650">
                <a:moveTo>
                  <a:pt x="88392" y="0"/>
                </a:moveTo>
                <a:lnTo>
                  <a:pt x="0" y="0"/>
                </a:lnTo>
                <a:lnTo>
                  <a:pt x="0" y="120395"/>
                </a:lnTo>
                <a:lnTo>
                  <a:pt x="88392" y="120395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2" name="object 362"/>
          <p:cNvSpPr/>
          <p:nvPr/>
        </p:nvSpPr>
        <p:spPr>
          <a:xfrm>
            <a:off x="10179557" y="4894326"/>
            <a:ext cx="88900" cy="247015"/>
          </a:xfrm>
          <a:custGeom>
            <a:avLst/>
            <a:gdLst/>
            <a:ahLst/>
            <a:cxnLst/>
            <a:rect l="l" t="t" r="r" b="b"/>
            <a:pathLst>
              <a:path w="88900" h="247014">
                <a:moveTo>
                  <a:pt x="88392" y="0"/>
                </a:moveTo>
                <a:lnTo>
                  <a:pt x="0" y="0"/>
                </a:lnTo>
                <a:lnTo>
                  <a:pt x="0" y="246887"/>
                </a:lnTo>
                <a:lnTo>
                  <a:pt x="88392" y="246887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10400538" y="4844034"/>
            <a:ext cx="88900" cy="297180"/>
          </a:xfrm>
          <a:custGeom>
            <a:avLst/>
            <a:gdLst/>
            <a:ahLst/>
            <a:cxnLst/>
            <a:rect l="l" t="t" r="r" b="b"/>
            <a:pathLst>
              <a:path w="88900" h="297179">
                <a:moveTo>
                  <a:pt x="88392" y="0"/>
                </a:moveTo>
                <a:lnTo>
                  <a:pt x="0" y="0"/>
                </a:lnTo>
                <a:lnTo>
                  <a:pt x="0" y="297180"/>
                </a:lnTo>
                <a:lnTo>
                  <a:pt x="88392" y="297180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10621518" y="4914138"/>
            <a:ext cx="86995" cy="170815"/>
          </a:xfrm>
          <a:custGeom>
            <a:avLst/>
            <a:gdLst/>
            <a:ahLst/>
            <a:cxnLst/>
            <a:rect l="l" t="t" r="r" b="b"/>
            <a:pathLst>
              <a:path w="86995" h="170814">
                <a:moveTo>
                  <a:pt x="86868" y="0"/>
                </a:moveTo>
                <a:lnTo>
                  <a:pt x="0" y="0"/>
                </a:lnTo>
                <a:lnTo>
                  <a:pt x="0" y="170687"/>
                </a:lnTo>
                <a:lnTo>
                  <a:pt x="86868" y="170687"/>
                </a:lnTo>
                <a:lnTo>
                  <a:pt x="8686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5" name="object 365"/>
          <p:cNvSpPr/>
          <p:nvPr/>
        </p:nvSpPr>
        <p:spPr>
          <a:xfrm>
            <a:off x="10840973" y="4818126"/>
            <a:ext cx="88900" cy="201295"/>
          </a:xfrm>
          <a:custGeom>
            <a:avLst/>
            <a:gdLst/>
            <a:ahLst/>
            <a:cxnLst/>
            <a:rect l="l" t="t" r="r" b="b"/>
            <a:pathLst>
              <a:path w="88900" h="201295">
                <a:moveTo>
                  <a:pt x="88392" y="0"/>
                </a:moveTo>
                <a:lnTo>
                  <a:pt x="0" y="0"/>
                </a:lnTo>
                <a:lnTo>
                  <a:pt x="0" y="201168"/>
                </a:lnTo>
                <a:lnTo>
                  <a:pt x="88392" y="201168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11061954" y="4836414"/>
            <a:ext cx="88900" cy="222885"/>
          </a:xfrm>
          <a:custGeom>
            <a:avLst/>
            <a:gdLst/>
            <a:ahLst/>
            <a:cxnLst/>
            <a:rect l="l" t="t" r="r" b="b"/>
            <a:pathLst>
              <a:path w="88900" h="222885">
                <a:moveTo>
                  <a:pt x="88392" y="0"/>
                </a:moveTo>
                <a:lnTo>
                  <a:pt x="0" y="0"/>
                </a:lnTo>
                <a:lnTo>
                  <a:pt x="0" y="222504"/>
                </a:lnTo>
                <a:lnTo>
                  <a:pt x="88392" y="222504"/>
                </a:lnTo>
                <a:lnTo>
                  <a:pt x="883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7" name="object 367"/>
          <p:cNvSpPr/>
          <p:nvPr/>
        </p:nvSpPr>
        <p:spPr>
          <a:xfrm>
            <a:off x="1786889" y="4754117"/>
            <a:ext cx="88900" cy="200025"/>
          </a:xfrm>
          <a:custGeom>
            <a:avLst/>
            <a:gdLst/>
            <a:ahLst/>
            <a:cxnLst/>
            <a:rect l="l" t="t" r="r" b="b"/>
            <a:pathLst>
              <a:path w="88900" h="200025">
                <a:moveTo>
                  <a:pt x="0" y="0"/>
                </a:moveTo>
                <a:lnTo>
                  <a:pt x="88392" y="0"/>
                </a:lnTo>
                <a:lnTo>
                  <a:pt x="88392" y="199643"/>
                </a:lnTo>
                <a:lnTo>
                  <a:pt x="0" y="19964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" name="object 368"/>
          <p:cNvSpPr/>
          <p:nvPr/>
        </p:nvSpPr>
        <p:spPr>
          <a:xfrm>
            <a:off x="2006345" y="4906517"/>
            <a:ext cx="88900" cy="154305"/>
          </a:xfrm>
          <a:custGeom>
            <a:avLst/>
            <a:gdLst/>
            <a:ahLst/>
            <a:cxnLst/>
            <a:rect l="l" t="t" r="r" b="b"/>
            <a:pathLst>
              <a:path w="88900" h="154304">
                <a:moveTo>
                  <a:pt x="0" y="0"/>
                </a:moveTo>
                <a:lnTo>
                  <a:pt x="88392" y="0"/>
                </a:lnTo>
                <a:lnTo>
                  <a:pt x="88392" y="153923"/>
                </a:lnTo>
                <a:lnTo>
                  <a:pt x="0" y="15392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2227326" y="4883658"/>
            <a:ext cx="88900" cy="193675"/>
          </a:xfrm>
          <a:custGeom>
            <a:avLst/>
            <a:gdLst/>
            <a:ahLst/>
            <a:cxnLst/>
            <a:rect l="l" t="t" r="r" b="b"/>
            <a:pathLst>
              <a:path w="88900" h="193675">
                <a:moveTo>
                  <a:pt x="0" y="0"/>
                </a:moveTo>
                <a:lnTo>
                  <a:pt x="88392" y="0"/>
                </a:lnTo>
                <a:lnTo>
                  <a:pt x="88392" y="193548"/>
                </a:lnTo>
                <a:lnTo>
                  <a:pt x="0" y="19354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2448305" y="4341114"/>
            <a:ext cx="88900" cy="303530"/>
          </a:xfrm>
          <a:custGeom>
            <a:avLst/>
            <a:gdLst/>
            <a:ahLst/>
            <a:cxnLst/>
            <a:rect l="l" t="t" r="r" b="b"/>
            <a:pathLst>
              <a:path w="88900" h="303529">
                <a:moveTo>
                  <a:pt x="0" y="0"/>
                </a:moveTo>
                <a:lnTo>
                  <a:pt x="88392" y="0"/>
                </a:lnTo>
                <a:lnTo>
                  <a:pt x="88392" y="303275"/>
                </a:lnTo>
                <a:lnTo>
                  <a:pt x="0" y="30327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2669285" y="3780282"/>
            <a:ext cx="88900" cy="467995"/>
          </a:xfrm>
          <a:custGeom>
            <a:avLst/>
            <a:gdLst/>
            <a:ahLst/>
            <a:cxnLst/>
            <a:rect l="l" t="t" r="r" b="b"/>
            <a:pathLst>
              <a:path w="88900" h="467995">
                <a:moveTo>
                  <a:pt x="0" y="0"/>
                </a:moveTo>
                <a:lnTo>
                  <a:pt x="88392" y="0"/>
                </a:lnTo>
                <a:lnTo>
                  <a:pt x="88392" y="467868"/>
                </a:lnTo>
                <a:lnTo>
                  <a:pt x="0" y="46786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" name="object 372"/>
          <p:cNvSpPr/>
          <p:nvPr/>
        </p:nvSpPr>
        <p:spPr>
          <a:xfrm>
            <a:off x="2890266" y="2647950"/>
            <a:ext cx="88900" cy="929640"/>
          </a:xfrm>
          <a:custGeom>
            <a:avLst/>
            <a:gdLst/>
            <a:ahLst/>
            <a:cxnLst/>
            <a:rect l="l" t="t" r="r" b="b"/>
            <a:pathLst>
              <a:path w="88900" h="929639">
                <a:moveTo>
                  <a:pt x="0" y="0"/>
                </a:moveTo>
                <a:lnTo>
                  <a:pt x="88392" y="0"/>
                </a:lnTo>
                <a:lnTo>
                  <a:pt x="88392" y="929639"/>
                </a:lnTo>
                <a:lnTo>
                  <a:pt x="0" y="92963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3" name="object 373"/>
          <p:cNvSpPr/>
          <p:nvPr/>
        </p:nvSpPr>
        <p:spPr>
          <a:xfrm>
            <a:off x="3111245" y="2606801"/>
            <a:ext cx="88900" cy="527685"/>
          </a:xfrm>
          <a:custGeom>
            <a:avLst/>
            <a:gdLst/>
            <a:ahLst/>
            <a:cxnLst/>
            <a:rect l="l" t="t" r="r" b="b"/>
            <a:pathLst>
              <a:path w="88900" h="527685">
                <a:moveTo>
                  <a:pt x="0" y="0"/>
                </a:moveTo>
                <a:lnTo>
                  <a:pt x="88392" y="0"/>
                </a:lnTo>
                <a:lnTo>
                  <a:pt x="88392" y="527303"/>
                </a:lnTo>
                <a:lnTo>
                  <a:pt x="0" y="52730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4" name="object 374"/>
          <p:cNvSpPr/>
          <p:nvPr/>
        </p:nvSpPr>
        <p:spPr>
          <a:xfrm>
            <a:off x="3332226" y="3188970"/>
            <a:ext cx="88900" cy="323215"/>
          </a:xfrm>
          <a:custGeom>
            <a:avLst/>
            <a:gdLst/>
            <a:ahLst/>
            <a:cxnLst/>
            <a:rect l="l" t="t" r="r" b="b"/>
            <a:pathLst>
              <a:path w="88900" h="323214">
                <a:moveTo>
                  <a:pt x="0" y="0"/>
                </a:moveTo>
                <a:lnTo>
                  <a:pt x="88391" y="0"/>
                </a:lnTo>
                <a:lnTo>
                  <a:pt x="88391" y="323088"/>
                </a:lnTo>
                <a:lnTo>
                  <a:pt x="0" y="32308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5" name="object 375"/>
          <p:cNvSpPr/>
          <p:nvPr/>
        </p:nvSpPr>
        <p:spPr>
          <a:xfrm>
            <a:off x="3553205" y="3672078"/>
            <a:ext cx="88900" cy="437515"/>
          </a:xfrm>
          <a:custGeom>
            <a:avLst/>
            <a:gdLst/>
            <a:ahLst/>
            <a:cxnLst/>
            <a:rect l="l" t="t" r="r" b="b"/>
            <a:pathLst>
              <a:path w="88900" h="437514">
                <a:moveTo>
                  <a:pt x="0" y="0"/>
                </a:moveTo>
                <a:lnTo>
                  <a:pt x="88391" y="0"/>
                </a:lnTo>
                <a:lnTo>
                  <a:pt x="88391" y="437388"/>
                </a:lnTo>
                <a:lnTo>
                  <a:pt x="0" y="43738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6" name="object 376"/>
          <p:cNvSpPr/>
          <p:nvPr/>
        </p:nvSpPr>
        <p:spPr>
          <a:xfrm>
            <a:off x="3774185" y="4418838"/>
            <a:ext cx="88900" cy="195580"/>
          </a:xfrm>
          <a:custGeom>
            <a:avLst/>
            <a:gdLst/>
            <a:ahLst/>
            <a:cxnLst/>
            <a:rect l="l" t="t" r="r" b="b"/>
            <a:pathLst>
              <a:path w="88900" h="195579">
                <a:moveTo>
                  <a:pt x="0" y="0"/>
                </a:moveTo>
                <a:lnTo>
                  <a:pt x="88391" y="0"/>
                </a:lnTo>
                <a:lnTo>
                  <a:pt x="88391" y="195072"/>
                </a:lnTo>
                <a:lnTo>
                  <a:pt x="0" y="19507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3995165" y="4947665"/>
            <a:ext cx="88900" cy="82550"/>
          </a:xfrm>
          <a:custGeom>
            <a:avLst/>
            <a:gdLst/>
            <a:ahLst/>
            <a:cxnLst/>
            <a:rect l="l" t="t" r="r" b="b"/>
            <a:pathLst>
              <a:path w="88900" h="82550">
                <a:moveTo>
                  <a:pt x="0" y="0"/>
                </a:moveTo>
                <a:lnTo>
                  <a:pt x="88391" y="0"/>
                </a:lnTo>
                <a:lnTo>
                  <a:pt x="88391" y="82295"/>
                </a:lnTo>
                <a:lnTo>
                  <a:pt x="0" y="8229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4197096" y="5036820"/>
            <a:ext cx="127000" cy="52069"/>
          </a:xfrm>
          <a:custGeom>
            <a:avLst/>
            <a:gdLst/>
            <a:ahLst/>
            <a:cxnLst/>
            <a:rect l="l" t="t" r="r" b="b"/>
            <a:pathLst>
              <a:path w="127000" h="52070">
                <a:moveTo>
                  <a:pt x="0" y="51816"/>
                </a:moveTo>
                <a:lnTo>
                  <a:pt x="126491" y="51816"/>
                </a:lnTo>
                <a:lnTo>
                  <a:pt x="126491" y="0"/>
                </a:lnTo>
                <a:lnTo>
                  <a:pt x="0" y="0"/>
                </a:lnTo>
                <a:lnTo>
                  <a:pt x="0" y="51816"/>
                </a:lnTo>
                <a:close/>
              </a:path>
            </a:pathLst>
          </a:custGeom>
          <a:solidFill>
            <a:srgbClr val="F8A21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9" name="object 379"/>
          <p:cNvSpPr/>
          <p:nvPr/>
        </p:nvSpPr>
        <p:spPr>
          <a:xfrm>
            <a:off x="4418076" y="4948428"/>
            <a:ext cx="127000" cy="81280"/>
          </a:xfrm>
          <a:custGeom>
            <a:avLst/>
            <a:gdLst/>
            <a:ahLst/>
            <a:cxnLst/>
            <a:rect l="l" t="t" r="r" b="b"/>
            <a:pathLst>
              <a:path w="127000" h="81279">
                <a:moveTo>
                  <a:pt x="0" y="80772"/>
                </a:moveTo>
                <a:lnTo>
                  <a:pt x="126491" y="80772"/>
                </a:lnTo>
                <a:lnTo>
                  <a:pt x="126491" y="0"/>
                </a:lnTo>
                <a:lnTo>
                  <a:pt x="0" y="0"/>
                </a:lnTo>
                <a:lnTo>
                  <a:pt x="0" y="80772"/>
                </a:lnTo>
                <a:close/>
              </a:path>
            </a:pathLst>
          </a:custGeom>
          <a:solidFill>
            <a:srgbClr val="F8A21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0" name="object 380"/>
          <p:cNvSpPr/>
          <p:nvPr/>
        </p:nvSpPr>
        <p:spPr>
          <a:xfrm>
            <a:off x="4658105" y="4936997"/>
            <a:ext cx="88900" cy="62865"/>
          </a:xfrm>
          <a:custGeom>
            <a:avLst/>
            <a:gdLst/>
            <a:ahLst/>
            <a:cxnLst/>
            <a:rect l="l" t="t" r="r" b="b"/>
            <a:pathLst>
              <a:path w="88900" h="62864">
                <a:moveTo>
                  <a:pt x="0" y="0"/>
                </a:moveTo>
                <a:lnTo>
                  <a:pt x="88391" y="0"/>
                </a:lnTo>
                <a:lnTo>
                  <a:pt x="88391" y="62483"/>
                </a:lnTo>
                <a:lnTo>
                  <a:pt x="0" y="6248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4877561" y="4856226"/>
            <a:ext cx="88900" cy="58419"/>
          </a:xfrm>
          <a:custGeom>
            <a:avLst/>
            <a:gdLst/>
            <a:ahLst/>
            <a:cxnLst/>
            <a:rect l="l" t="t" r="r" b="b"/>
            <a:pathLst>
              <a:path w="88900" h="58420">
                <a:moveTo>
                  <a:pt x="0" y="0"/>
                </a:moveTo>
                <a:lnTo>
                  <a:pt x="88391" y="0"/>
                </a:lnTo>
                <a:lnTo>
                  <a:pt x="88391" y="57912"/>
                </a:lnTo>
                <a:lnTo>
                  <a:pt x="0" y="5791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5079491" y="4878323"/>
            <a:ext cx="127000" cy="78105"/>
          </a:xfrm>
          <a:custGeom>
            <a:avLst/>
            <a:gdLst/>
            <a:ahLst/>
            <a:cxnLst/>
            <a:rect l="l" t="t" r="r" b="b"/>
            <a:pathLst>
              <a:path w="127000" h="78104">
                <a:moveTo>
                  <a:pt x="0" y="77724"/>
                </a:moveTo>
                <a:lnTo>
                  <a:pt x="126491" y="77724"/>
                </a:lnTo>
                <a:lnTo>
                  <a:pt x="126491" y="0"/>
                </a:lnTo>
                <a:lnTo>
                  <a:pt x="0" y="0"/>
                </a:lnTo>
                <a:lnTo>
                  <a:pt x="0" y="77724"/>
                </a:lnTo>
                <a:close/>
              </a:path>
            </a:pathLst>
          </a:custGeom>
          <a:solidFill>
            <a:srgbClr val="F8A21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3" name="object 383"/>
          <p:cNvSpPr/>
          <p:nvPr/>
        </p:nvSpPr>
        <p:spPr>
          <a:xfrm>
            <a:off x="5319521" y="4812029"/>
            <a:ext cx="88900" cy="96520"/>
          </a:xfrm>
          <a:custGeom>
            <a:avLst/>
            <a:gdLst/>
            <a:ahLst/>
            <a:cxnLst/>
            <a:rect l="l" t="t" r="r" b="b"/>
            <a:pathLst>
              <a:path w="88900" h="96520">
                <a:moveTo>
                  <a:pt x="0" y="0"/>
                </a:moveTo>
                <a:lnTo>
                  <a:pt x="88391" y="0"/>
                </a:lnTo>
                <a:lnTo>
                  <a:pt x="88391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4" name="object 384"/>
          <p:cNvSpPr/>
          <p:nvPr/>
        </p:nvSpPr>
        <p:spPr>
          <a:xfrm>
            <a:off x="5540502" y="4732782"/>
            <a:ext cx="88900" cy="104139"/>
          </a:xfrm>
          <a:custGeom>
            <a:avLst/>
            <a:gdLst/>
            <a:ahLst/>
            <a:cxnLst/>
            <a:rect l="l" t="t" r="r" b="b"/>
            <a:pathLst>
              <a:path w="88900" h="104139">
                <a:moveTo>
                  <a:pt x="0" y="0"/>
                </a:moveTo>
                <a:lnTo>
                  <a:pt x="88391" y="0"/>
                </a:lnTo>
                <a:lnTo>
                  <a:pt x="88391" y="103632"/>
                </a:lnTo>
                <a:lnTo>
                  <a:pt x="0" y="10363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5742432" y="4651247"/>
            <a:ext cx="127000" cy="73660"/>
          </a:xfrm>
          <a:custGeom>
            <a:avLst/>
            <a:gdLst/>
            <a:ahLst/>
            <a:cxnLst/>
            <a:rect l="l" t="t" r="r" b="b"/>
            <a:pathLst>
              <a:path w="127000" h="73660">
                <a:moveTo>
                  <a:pt x="0" y="73151"/>
                </a:moveTo>
                <a:lnTo>
                  <a:pt x="126491" y="73151"/>
                </a:lnTo>
                <a:lnTo>
                  <a:pt x="126491" y="0"/>
                </a:lnTo>
                <a:lnTo>
                  <a:pt x="0" y="0"/>
                </a:lnTo>
                <a:lnTo>
                  <a:pt x="0" y="73151"/>
                </a:lnTo>
                <a:close/>
              </a:path>
            </a:pathLst>
          </a:custGeom>
          <a:solidFill>
            <a:srgbClr val="F8A21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6" name="object 386"/>
          <p:cNvSpPr/>
          <p:nvPr/>
        </p:nvSpPr>
        <p:spPr>
          <a:xfrm>
            <a:off x="5982461" y="4577334"/>
            <a:ext cx="88900" cy="60960"/>
          </a:xfrm>
          <a:custGeom>
            <a:avLst/>
            <a:gdLst/>
            <a:ahLst/>
            <a:cxnLst/>
            <a:rect l="l" t="t" r="r" b="b"/>
            <a:pathLst>
              <a:path w="88900" h="60960">
                <a:moveTo>
                  <a:pt x="0" y="0"/>
                </a:moveTo>
                <a:lnTo>
                  <a:pt x="88391" y="0"/>
                </a:lnTo>
                <a:lnTo>
                  <a:pt x="88391" y="60960"/>
                </a:lnTo>
                <a:lnTo>
                  <a:pt x="0" y="6096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6203441" y="4516373"/>
            <a:ext cx="88900" cy="66040"/>
          </a:xfrm>
          <a:custGeom>
            <a:avLst/>
            <a:gdLst/>
            <a:ahLst/>
            <a:cxnLst/>
            <a:rect l="l" t="t" r="r" b="b"/>
            <a:pathLst>
              <a:path w="88900" h="66039">
                <a:moveTo>
                  <a:pt x="0" y="0"/>
                </a:moveTo>
                <a:lnTo>
                  <a:pt x="88391" y="0"/>
                </a:lnTo>
                <a:lnTo>
                  <a:pt x="88391" y="65531"/>
                </a:lnTo>
                <a:lnTo>
                  <a:pt x="0" y="65531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8" name="object 388"/>
          <p:cNvSpPr/>
          <p:nvPr/>
        </p:nvSpPr>
        <p:spPr>
          <a:xfrm>
            <a:off x="6424421" y="4527041"/>
            <a:ext cx="88900" cy="86995"/>
          </a:xfrm>
          <a:custGeom>
            <a:avLst/>
            <a:gdLst/>
            <a:ahLst/>
            <a:cxnLst/>
            <a:rect l="l" t="t" r="r" b="b"/>
            <a:pathLst>
              <a:path w="88900" h="86995">
                <a:moveTo>
                  <a:pt x="0" y="0"/>
                </a:moveTo>
                <a:lnTo>
                  <a:pt x="88392" y="0"/>
                </a:lnTo>
                <a:lnTo>
                  <a:pt x="88392" y="86867"/>
                </a:lnTo>
                <a:lnTo>
                  <a:pt x="0" y="8686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" name="object 389"/>
          <p:cNvSpPr/>
          <p:nvPr/>
        </p:nvSpPr>
        <p:spPr>
          <a:xfrm>
            <a:off x="6645402" y="4174997"/>
            <a:ext cx="88900" cy="253365"/>
          </a:xfrm>
          <a:custGeom>
            <a:avLst/>
            <a:gdLst/>
            <a:ahLst/>
            <a:cxnLst/>
            <a:rect l="l" t="t" r="r" b="b"/>
            <a:pathLst>
              <a:path w="88900" h="253364">
                <a:moveTo>
                  <a:pt x="0" y="0"/>
                </a:moveTo>
                <a:lnTo>
                  <a:pt x="88392" y="0"/>
                </a:lnTo>
                <a:lnTo>
                  <a:pt x="88392" y="252984"/>
                </a:lnTo>
                <a:lnTo>
                  <a:pt x="0" y="252984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0" name="object 390"/>
          <p:cNvSpPr/>
          <p:nvPr/>
        </p:nvSpPr>
        <p:spPr>
          <a:xfrm>
            <a:off x="6866381" y="4187190"/>
            <a:ext cx="88900" cy="254635"/>
          </a:xfrm>
          <a:custGeom>
            <a:avLst/>
            <a:gdLst/>
            <a:ahLst/>
            <a:cxnLst/>
            <a:rect l="l" t="t" r="r" b="b"/>
            <a:pathLst>
              <a:path w="88900" h="254635">
                <a:moveTo>
                  <a:pt x="0" y="0"/>
                </a:moveTo>
                <a:lnTo>
                  <a:pt x="88392" y="0"/>
                </a:lnTo>
                <a:lnTo>
                  <a:pt x="88392" y="254507"/>
                </a:lnTo>
                <a:lnTo>
                  <a:pt x="0" y="25450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1" name="object 391"/>
          <p:cNvSpPr/>
          <p:nvPr/>
        </p:nvSpPr>
        <p:spPr>
          <a:xfrm>
            <a:off x="7087361" y="4184141"/>
            <a:ext cx="88900" cy="200025"/>
          </a:xfrm>
          <a:custGeom>
            <a:avLst/>
            <a:gdLst/>
            <a:ahLst/>
            <a:cxnLst/>
            <a:rect l="l" t="t" r="r" b="b"/>
            <a:pathLst>
              <a:path w="88900" h="200025">
                <a:moveTo>
                  <a:pt x="0" y="0"/>
                </a:moveTo>
                <a:lnTo>
                  <a:pt x="88392" y="0"/>
                </a:lnTo>
                <a:lnTo>
                  <a:pt x="88392" y="199643"/>
                </a:lnTo>
                <a:lnTo>
                  <a:pt x="0" y="19964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7308342" y="4363973"/>
            <a:ext cx="88900" cy="127000"/>
          </a:xfrm>
          <a:custGeom>
            <a:avLst/>
            <a:gdLst/>
            <a:ahLst/>
            <a:cxnLst/>
            <a:rect l="l" t="t" r="r" b="b"/>
            <a:pathLst>
              <a:path w="88900" h="127000">
                <a:moveTo>
                  <a:pt x="0" y="0"/>
                </a:moveTo>
                <a:lnTo>
                  <a:pt x="88392" y="0"/>
                </a:lnTo>
                <a:lnTo>
                  <a:pt x="88392" y="126492"/>
                </a:lnTo>
                <a:lnTo>
                  <a:pt x="0" y="12649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3" name="object 393"/>
          <p:cNvSpPr/>
          <p:nvPr/>
        </p:nvSpPr>
        <p:spPr>
          <a:xfrm>
            <a:off x="7529321" y="4685538"/>
            <a:ext cx="88900" cy="91440"/>
          </a:xfrm>
          <a:custGeom>
            <a:avLst/>
            <a:gdLst/>
            <a:ahLst/>
            <a:cxnLst/>
            <a:rect l="l" t="t" r="r" b="b"/>
            <a:pathLst>
              <a:path w="88900" h="91439">
                <a:moveTo>
                  <a:pt x="0" y="0"/>
                </a:moveTo>
                <a:lnTo>
                  <a:pt x="88392" y="0"/>
                </a:lnTo>
                <a:lnTo>
                  <a:pt x="88392" y="91439"/>
                </a:lnTo>
                <a:lnTo>
                  <a:pt x="0" y="9143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7750302" y="4874514"/>
            <a:ext cx="86995" cy="102235"/>
          </a:xfrm>
          <a:custGeom>
            <a:avLst/>
            <a:gdLst/>
            <a:ahLst/>
            <a:cxnLst/>
            <a:rect l="l" t="t" r="r" b="b"/>
            <a:pathLst>
              <a:path w="86995" h="102235">
                <a:moveTo>
                  <a:pt x="0" y="0"/>
                </a:moveTo>
                <a:lnTo>
                  <a:pt x="86868" y="0"/>
                </a:lnTo>
                <a:lnTo>
                  <a:pt x="86868" y="102107"/>
                </a:lnTo>
                <a:lnTo>
                  <a:pt x="0" y="10210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5" name="object 395"/>
          <p:cNvSpPr/>
          <p:nvPr/>
        </p:nvSpPr>
        <p:spPr>
          <a:xfrm>
            <a:off x="7969757" y="5098541"/>
            <a:ext cx="88900" cy="125095"/>
          </a:xfrm>
          <a:custGeom>
            <a:avLst/>
            <a:gdLst/>
            <a:ahLst/>
            <a:cxnLst/>
            <a:rect l="l" t="t" r="r" b="b"/>
            <a:pathLst>
              <a:path w="88900" h="125095">
                <a:moveTo>
                  <a:pt x="0" y="0"/>
                </a:moveTo>
                <a:lnTo>
                  <a:pt x="88392" y="0"/>
                </a:lnTo>
                <a:lnTo>
                  <a:pt x="88392" y="124967"/>
                </a:lnTo>
                <a:lnTo>
                  <a:pt x="0" y="12496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8190738" y="5257038"/>
            <a:ext cx="88900" cy="67310"/>
          </a:xfrm>
          <a:custGeom>
            <a:avLst/>
            <a:gdLst/>
            <a:ahLst/>
            <a:cxnLst/>
            <a:rect l="l" t="t" r="r" b="b"/>
            <a:pathLst>
              <a:path w="88900" h="67310">
                <a:moveTo>
                  <a:pt x="0" y="0"/>
                </a:moveTo>
                <a:lnTo>
                  <a:pt x="88392" y="0"/>
                </a:lnTo>
                <a:lnTo>
                  <a:pt x="88392" y="67056"/>
                </a:lnTo>
                <a:lnTo>
                  <a:pt x="0" y="6705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7" name="object 397"/>
          <p:cNvSpPr/>
          <p:nvPr/>
        </p:nvSpPr>
        <p:spPr>
          <a:xfrm>
            <a:off x="8411718" y="5193029"/>
            <a:ext cx="88900" cy="97790"/>
          </a:xfrm>
          <a:custGeom>
            <a:avLst/>
            <a:gdLst/>
            <a:ahLst/>
            <a:cxnLst/>
            <a:rect l="l" t="t" r="r" b="b"/>
            <a:pathLst>
              <a:path w="88900" h="97789">
                <a:moveTo>
                  <a:pt x="0" y="0"/>
                </a:moveTo>
                <a:lnTo>
                  <a:pt x="88392" y="0"/>
                </a:lnTo>
                <a:lnTo>
                  <a:pt x="88392" y="97536"/>
                </a:lnTo>
                <a:lnTo>
                  <a:pt x="0" y="9753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8632697" y="5247894"/>
            <a:ext cx="88900" cy="79375"/>
          </a:xfrm>
          <a:custGeom>
            <a:avLst/>
            <a:gdLst/>
            <a:ahLst/>
            <a:cxnLst/>
            <a:rect l="l" t="t" r="r" b="b"/>
            <a:pathLst>
              <a:path w="88900" h="79375">
                <a:moveTo>
                  <a:pt x="0" y="0"/>
                </a:moveTo>
                <a:lnTo>
                  <a:pt x="88392" y="0"/>
                </a:lnTo>
                <a:lnTo>
                  <a:pt x="88392" y="79247"/>
                </a:lnTo>
                <a:lnTo>
                  <a:pt x="0" y="79247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8853678" y="5255514"/>
            <a:ext cx="88900" cy="82550"/>
          </a:xfrm>
          <a:custGeom>
            <a:avLst/>
            <a:gdLst/>
            <a:ahLst/>
            <a:cxnLst/>
            <a:rect l="l" t="t" r="r" b="b"/>
            <a:pathLst>
              <a:path w="88900" h="82550">
                <a:moveTo>
                  <a:pt x="0" y="0"/>
                </a:moveTo>
                <a:lnTo>
                  <a:pt x="88392" y="0"/>
                </a:lnTo>
                <a:lnTo>
                  <a:pt x="88392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9074657" y="5173217"/>
            <a:ext cx="88900" cy="83820"/>
          </a:xfrm>
          <a:custGeom>
            <a:avLst/>
            <a:gdLst/>
            <a:ahLst/>
            <a:cxnLst/>
            <a:rect l="l" t="t" r="r" b="b"/>
            <a:pathLst>
              <a:path w="88900" h="83820">
                <a:moveTo>
                  <a:pt x="0" y="0"/>
                </a:moveTo>
                <a:lnTo>
                  <a:pt x="88392" y="0"/>
                </a:lnTo>
                <a:lnTo>
                  <a:pt x="88392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9295638" y="5069585"/>
            <a:ext cx="88900" cy="177165"/>
          </a:xfrm>
          <a:custGeom>
            <a:avLst/>
            <a:gdLst/>
            <a:ahLst/>
            <a:cxnLst/>
            <a:rect l="l" t="t" r="r" b="b"/>
            <a:pathLst>
              <a:path w="88900" h="177164">
                <a:moveTo>
                  <a:pt x="0" y="0"/>
                </a:moveTo>
                <a:lnTo>
                  <a:pt x="88392" y="0"/>
                </a:lnTo>
                <a:lnTo>
                  <a:pt x="88392" y="176784"/>
                </a:lnTo>
                <a:lnTo>
                  <a:pt x="0" y="176784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2" name="object 402"/>
          <p:cNvSpPr/>
          <p:nvPr/>
        </p:nvSpPr>
        <p:spPr>
          <a:xfrm>
            <a:off x="9516618" y="5008626"/>
            <a:ext cx="88900" cy="205740"/>
          </a:xfrm>
          <a:custGeom>
            <a:avLst/>
            <a:gdLst/>
            <a:ahLst/>
            <a:cxnLst/>
            <a:rect l="l" t="t" r="r" b="b"/>
            <a:pathLst>
              <a:path w="88900" h="205739">
                <a:moveTo>
                  <a:pt x="0" y="0"/>
                </a:moveTo>
                <a:lnTo>
                  <a:pt x="88392" y="0"/>
                </a:lnTo>
                <a:lnTo>
                  <a:pt x="88392" y="205739"/>
                </a:lnTo>
                <a:lnTo>
                  <a:pt x="0" y="20573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9737597" y="5002529"/>
            <a:ext cx="88900" cy="154305"/>
          </a:xfrm>
          <a:custGeom>
            <a:avLst/>
            <a:gdLst/>
            <a:ahLst/>
            <a:cxnLst/>
            <a:rect l="l" t="t" r="r" b="b"/>
            <a:pathLst>
              <a:path w="88900" h="154304">
                <a:moveTo>
                  <a:pt x="0" y="0"/>
                </a:moveTo>
                <a:lnTo>
                  <a:pt x="88392" y="0"/>
                </a:lnTo>
                <a:lnTo>
                  <a:pt x="88392" y="153924"/>
                </a:lnTo>
                <a:lnTo>
                  <a:pt x="0" y="153924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9958578" y="5031485"/>
            <a:ext cx="88900" cy="120650"/>
          </a:xfrm>
          <a:custGeom>
            <a:avLst/>
            <a:gdLst/>
            <a:ahLst/>
            <a:cxnLst/>
            <a:rect l="l" t="t" r="r" b="b"/>
            <a:pathLst>
              <a:path w="88900" h="120650">
                <a:moveTo>
                  <a:pt x="0" y="0"/>
                </a:moveTo>
                <a:lnTo>
                  <a:pt x="88392" y="0"/>
                </a:lnTo>
                <a:lnTo>
                  <a:pt x="88392" y="120395"/>
                </a:lnTo>
                <a:lnTo>
                  <a:pt x="0" y="12039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10179557" y="4894326"/>
            <a:ext cx="88900" cy="247015"/>
          </a:xfrm>
          <a:custGeom>
            <a:avLst/>
            <a:gdLst/>
            <a:ahLst/>
            <a:cxnLst/>
            <a:rect l="l" t="t" r="r" b="b"/>
            <a:pathLst>
              <a:path w="88900" h="247014">
                <a:moveTo>
                  <a:pt x="0" y="0"/>
                </a:moveTo>
                <a:lnTo>
                  <a:pt x="88392" y="0"/>
                </a:lnTo>
                <a:lnTo>
                  <a:pt x="88392" y="246887"/>
                </a:lnTo>
                <a:lnTo>
                  <a:pt x="0" y="24688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6" name="object 406"/>
          <p:cNvSpPr/>
          <p:nvPr/>
        </p:nvSpPr>
        <p:spPr>
          <a:xfrm>
            <a:off x="10400538" y="4844034"/>
            <a:ext cx="88900" cy="297180"/>
          </a:xfrm>
          <a:custGeom>
            <a:avLst/>
            <a:gdLst/>
            <a:ahLst/>
            <a:cxnLst/>
            <a:rect l="l" t="t" r="r" b="b"/>
            <a:pathLst>
              <a:path w="88900" h="297179">
                <a:moveTo>
                  <a:pt x="0" y="0"/>
                </a:moveTo>
                <a:lnTo>
                  <a:pt x="88392" y="0"/>
                </a:lnTo>
                <a:lnTo>
                  <a:pt x="88392" y="297180"/>
                </a:lnTo>
                <a:lnTo>
                  <a:pt x="0" y="29718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10621518" y="4914138"/>
            <a:ext cx="86995" cy="170815"/>
          </a:xfrm>
          <a:custGeom>
            <a:avLst/>
            <a:gdLst/>
            <a:ahLst/>
            <a:cxnLst/>
            <a:rect l="l" t="t" r="r" b="b"/>
            <a:pathLst>
              <a:path w="86995" h="170814">
                <a:moveTo>
                  <a:pt x="0" y="0"/>
                </a:moveTo>
                <a:lnTo>
                  <a:pt x="86868" y="0"/>
                </a:lnTo>
                <a:lnTo>
                  <a:pt x="86868" y="170687"/>
                </a:lnTo>
                <a:lnTo>
                  <a:pt x="0" y="17068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8" name="object 408"/>
          <p:cNvSpPr/>
          <p:nvPr/>
        </p:nvSpPr>
        <p:spPr>
          <a:xfrm>
            <a:off x="10840973" y="4818126"/>
            <a:ext cx="88900" cy="201295"/>
          </a:xfrm>
          <a:custGeom>
            <a:avLst/>
            <a:gdLst/>
            <a:ahLst/>
            <a:cxnLst/>
            <a:rect l="l" t="t" r="r" b="b"/>
            <a:pathLst>
              <a:path w="88900" h="201295">
                <a:moveTo>
                  <a:pt x="0" y="0"/>
                </a:moveTo>
                <a:lnTo>
                  <a:pt x="88392" y="0"/>
                </a:lnTo>
                <a:lnTo>
                  <a:pt x="88392" y="201168"/>
                </a:lnTo>
                <a:lnTo>
                  <a:pt x="0" y="20116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" name="object 409"/>
          <p:cNvSpPr/>
          <p:nvPr/>
        </p:nvSpPr>
        <p:spPr>
          <a:xfrm>
            <a:off x="11061954" y="4836414"/>
            <a:ext cx="88900" cy="222885"/>
          </a:xfrm>
          <a:custGeom>
            <a:avLst/>
            <a:gdLst/>
            <a:ahLst/>
            <a:cxnLst/>
            <a:rect l="l" t="t" r="r" b="b"/>
            <a:pathLst>
              <a:path w="88900" h="222885">
                <a:moveTo>
                  <a:pt x="0" y="0"/>
                </a:moveTo>
                <a:lnTo>
                  <a:pt x="88392" y="0"/>
                </a:lnTo>
                <a:lnTo>
                  <a:pt x="88392" y="222504"/>
                </a:lnTo>
                <a:lnTo>
                  <a:pt x="0" y="222504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" name="object 410"/>
          <p:cNvSpPr txBox="1"/>
          <p:nvPr/>
        </p:nvSpPr>
        <p:spPr>
          <a:xfrm>
            <a:off x="1060116" y="2014043"/>
            <a:ext cx="521334" cy="3734435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1800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715" lvl="0" indent="0" algn="r" defTabSz="91440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1" name="object 411"/>
          <p:cNvSpPr txBox="1"/>
          <p:nvPr/>
        </p:nvSpPr>
        <p:spPr>
          <a:xfrm>
            <a:off x="1718510" y="5736875"/>
            <a:ext cx="9503410" cy="4222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2" name="object 412"/>
          <p:cNvSpPr/>
          <p:nvPr/>
        </p:nvSpPr>
        <p:spPr>
          <a:xfrm>
            <a:off x="1512569" y="1794510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0" y="0"/>
                </a:moveTo>
                <a:lnTo>
                  <a:pt x="64008" y="0"/>
                </a:lnTo>
                <a:lnTo>
                  <a:pt x="64008" y="64008"/>
                </a:lnTo>
                <a:lnTo>
                  <a:pt x="0" y="64008"/>
                </a:lnTo>
                <a:lnTo>
                  <a:pt x="0" y="0"/>
                </a:lnTo>
                <a:close/>
              </a:path>
            </a:pathLst>
          </a:custGeom>
          <a:solidFill>
            <a:srgbClr val="223E9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" name="object 413"/>
          <p:cNvSpPr/>
          <p:nvPr/>
        </p:nvSpPr>
        <p:spPr>
          <a:xfrm>
            <a:off x="1512569" y="1794510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0" y="0"/>
                </a:moveTo>
                <a:lnTo>
                  <a:pt x="64008" y="0"/>
                </a:lnTo>
                <a:lnTo>
                  <a:pt x="64008" y="64008"/>
                </a:lnTo>
                <a:lnTo>
                  <a:pt x="0" y="6400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223E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4" name="object 414"/>
          <p:cNvSpPr txBox="1"/>
          <p:nvPr/>
        </p:nvSpPr>
        <p:spPr>
          <a:xfrm>
            <a:off x="1591561" y="1727513"/>
            <a:ext cx="11963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 Family</a:t>
            </a:r>
            <a:r>
              <a:rPr kumimoji="0" sz="10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Units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5" name="object 415"/>
          <p:cNvSpPr/>
          <p:nvPr/>
        </p:nvSpPr>
        <p:spPr>
          <a:xfrm>
            <a:off x="3664458" y="1794510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64008" y="0"/>
                </a:lnTo>
                <a:lnTo>
                  <a:pt x="64008" y="64008"/>
                </a:lnTo>
                <a:lnTo>
                  <a:pt x="0" y="64008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3664458" y="1794510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64008" y="0"/>
                </a:lnTo>
                <a:lnTo>
                  <a:pt x="64008" y="64008"/>
                </a:lnTo>
                <a:lnTo>
                  <a:pt x="0" y="6400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7" name="object 417"/>
          <p:cNvSpPr txBox="1"/>
          <p:nvPr/>
        </p:nvSpPr>
        <p:spPr>
          <a:xfrm>
            <a:off x="3743510" y="1727513"/>
            <a:ext cx="15417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Units in 2-unit</a:t>
            </a:r>
            <a:r>
              <a:rPr kumimoji="0" sz="10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Sturctures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6162294" y="1794510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64008" y="0"/>
                </a:lnTo>
                <a:lnTo>
                  <a:pt x="64008" y="64008"/>
                </a:lnTo>
                <a:lnTo>
                  <a:pt x="0" y="64008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6162294" y="1794510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0" y="0"/>
                </a:moveTo>
                <a:lnTo>
                  <a:pt x="64008" y="0"/>
                </a:lnTo>
                <a:lnTo>
                  <a:pt x="64008" y="64008"/>
                </a:lnTo>
                <a:lnTo>
                  <a:pt x="0" y="6400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0" name="object 420"/>
          <p:cNvSpPr txBox="1"/>
          <p:nvPr/>
        </p:nvSpPr>
        <p:spPr>
          <a:xfrm>
            <a:off x="6241025" y="1727513"/>
            <a:ext cx="20300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Units in 3-and4-unit </a:t>
            </a:r>
            <a:r>
              <a:rPr kumimoji="0" sz="1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MF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Structure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9146285" y="1794510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0" y="0"/>
                </a:moveTo>
                <a:lnTo>
                  <a:pt x="64007" y="0"/>
                </a:lnTo>
                <a:lnTo>
                  <a:pt x="64007" y="64008"/>
                </a:lnTo>
                <a:lnTo>
                  <a:pt x="0" y="64008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2" name="object 422"/>
          <p:cNvSpPr/>
          <p:nvPr/>
        </p:nvSpPr>
        <p:spPr>
          <a:xfrm>
            <a:off x="9146285" y="1794510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4" h="64135">
                <a:moveTo>
                  <a:pt x="0" y="0"/>
                </a:moveTo>
                <a:lnTo>
                  <a:pt x="64007" y="0"/>
                </a:lnTo>
                <a:lnTo>
                  <a:pt x="64007" y="64008"/>
                </a:lnTo>
                <a:lnTo>
                  <a:pt x="0" y="6400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8A2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3" name="object 423"/>
          <p:cNvSpPr txBox="1"/>
          <p:nvPr/>
        </p:nvSpPr>
        <p:spPr>
          <a:xfrm>
            <a:off x="9225333" y="1727513"/>
            <a:ext cx="18421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Units in 5+ Unit 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MF</a:t>
            </a:r>
            <a:r>
              <a:rPr kumimoji="0" sz="1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Structures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5" name="object 425"/>
          <p:cNvSpPr txBox="1">
            <a:spLocks noGrp="1"/>
          </p:cNvSpPr>
          <p:nvPr>
            <p:ph type="ftr" sz="quarter" idx="5"/>
          </p:nvPr>
        </p:nvSpPr>
        <p:spPr>
          <a:xfrm>
            <a:off x="10052706" y="6470913"/>
            <a:ext cx="1115059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105"/>
              <a:t>NHHousing.org</a:t>
            </a:r>
            <a:endParaRPr kumimoji="0" sz="1200" b="0" i="0" u="none" strike="noStrike" kern="1200" cap="none" spc="-105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sp>
        <p:nvSpPr>
          <p:cNvPr id="426" name="object 426"/>
          <p:cNvSpPr txBox="1"/>
          <p:nvPr/>
        </p:nvSpPr>
        <p:spPr>
          <a:xfrm>
            <a:off x="11383155" y="6470913"/>
            <a:ext cx="109855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32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|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427" name="object 427"/>
          <p:cNvSpPr txBox="1">
            <a:spLocks noGrp="1"/>
          </p:cNvSpPr>
          <p:nvPr>
            <p:ph type="sldNum" sz="quarter" idx="7"/>
          </p:nvPr>
        </p:nvSpPr>
        <p:spPr>
          <a:xfrm>
            <a:off x="11639695" y="6470913"/>
            <a:ext cx="250825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446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pc="-114" smtClean="0"/>
              <a:pPr marL="12446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-114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sp>
        <p:nvSpPr>
          <p:cNvPr id="424" name="object 424"/>
          <p:cNvSpPr txBox="1"/>
          <p:nvPr/>
        </p:nvSpPr>
        <p:spPr>
          <a:xfrm>
            <a:off x="688340" y="6375500"/>
            <a:ext cx="33496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Source: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U.S. Dept. Of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Commerce Construction Statistics</a:t>
            </a:r>
            <a:r>
              <a:rPr kumimoji="0" sz="9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Division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554227"/>
            <a:ext cx="700849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765" marR="5080" indent="-12700">
              <a:lnSpc>
                <a:spcPts val="3460"/>
              </a:lnSpc>
              <a:spcBef>
                <a:spcPts val="535"/>
              </a:spcBef>
            </a:pPr>
            <a:r>
              <a:rPr spc="-130" dirty="0"/>
              <a:t>LEGISLATIVE </a:t>
            </a:r>
            <a:r>
              <a:rPr spc="-190" dirty="0"/>
              <a:t>ACTIVITY </a:t>
            </a:r>
            <a:r>
              <a:rPr spc="-250" dirty="0"/>
              <a:t>TO</a:t>
            </a:r>
            <a:r>
              <a:rPr spc="-325" dirty="0"/>
              <a:t> </a:t>
            </a:r>
            <a:r>
              <a:rPr spc="-65" dirty="0"/>
              <a:t>SUPPORT  </a:t>
            </a:r>
            <a:r>
              <a:rPr spc="-10" dirty="0"/>
              <a:t>HOUSING</a:t>
            </a:r>
            <a:r>
              <a:rPr spc="-204" dirty="0"/>
              <a:t> </a:t>
            </a:r>
            <a:r>
              <a:rPr spc="-60" dirty="0"/>
              <a:t>SOLUTIONS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671" y="1638524"/>
            <a:ext cx="6810375" cy="485203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Progress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in</a:t>
            </a:r>
            <a:r>
              <a:rPr kumimoji="0" sz="2000" b="1" i="0" u="none" strike="noStrike" kern="1200" cap="none" spc="-18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000" b="1" i="0" u="none" strike="noStrike" kern="1200" cap="none" spc="-1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2023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935" algn="l"/>
              </a:tabLst>
              <a:defRPr/>
            </a:pP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Affordable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1800" b="0" i="0" u="none" strike="noStrike" kern="1200" cap="none" spc="-14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Fund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- 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$25 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million 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one-time</a:t>
            </a:r>
            <a:r>
              <a:rPr kumimoji="0" sz="1800" b="0" i="0" u="none" strike="noStrike" kern="1200" cap="none" spc="-3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appropriation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935" algn="l"/>
              </a:tabLst>
              <a:defRPr/>
            </a:pPr>
            <a:r>
              <a:rPr kumimoji="0" sz="1800" b="0" i="0" u="none" strike="noStrike" kern="1200" cap="none" spc="-18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InvestNH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- 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$10</a:t>
            </a:r>
            <a:r>
              <a:rPr kumimoji="0" sz="1800" b="0" i="0" u="none" strike="noStrike" kern="1200" cap="none" spc="-254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million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16510" lvl="0" indent="-228600" algn="l" defTabSz="914400" rtl="0" eaLnBrk="1" fontAlgn="auto" latinLnBrk="0" hangingPunct="1">
              <a:lnSpc>
                <a:spcPts val="1939"/>
              </a:lnSpc>
              <a:spcBef>
                <a:spcPts val="103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935" algn="l"/>
              </a:tabLst>
              <a:defRPr/>
            </a:pP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Champions 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Designation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for 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municipalities 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that 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adopt  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housing-friendly </a:t>
            </a:r>
            <a:r>
              <a:rPr kumimoji="0" sz="1800" b="0" i="0" u="none" strike="noStrike" kern="1200" cap="none" spc="-18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policies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– 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eligibility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for 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other</a:t>
            </a:r>
            <a:r>
              <a:rPr kumimoji="0" sz="1800" b="0" i="0" u="none" strike="noStrike" kern="1200" cap="none" spc="-3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funding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Coming 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up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in </a:t>
            </a:r>
            <a:r>
              <a:rPr kumimoji="0" sz="2000" b="1" i="0" u="none" strike="noStrike" kern="1200" cap="none" spc="-1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2024</a:t>
            </a:r>
            <a:r>
              <a:rPr kumimoji="0" sz="2000" b="1" i="0" u="none" strike="noStrike" kern="1200" cap="none" spc="-40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Session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241300" marR="866140" lvl="0" indent="-228600" algn="l" defTabSz="914400" rtl="0" eaLnBrk="1" fontAlgn="auto" latinLnBrk="0" hangingPunct="1">
              <a:lnSpc>
                <a:spcPts val="1939"/>
              </a:lnSpc>
              <a:spcBef>
                <a:spcPts val="104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935" algn="l"/>
              </a:tabLst>
              <a:defRPr/>
            </a:pP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Special 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House Committee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on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–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bills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on</a:t>
            </a:r>
            <a:r>
              <a:rPr kumimoji="0" sz="1800" b="0" i="0" u="none" strike="noStrike" kern="1200" cap="none" spc="-29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9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ADUs,  </a:t>
            </a:r>
            <a:r>
              <a:rPr kumimoji="0" sz="1800" b="0" i="0" u="none" strike="noStrike" kern="1200" cap="none" spc="-14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permitting 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reform,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septic </a:t>
            </a:r>
            <a:r>
              <a:rPr kumimoji="0" sz="1800" b="0" i="0" u="none" strike="noStrike" kern="1200" cap="none" spc="-19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systems, 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and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others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788035" lvl="0" indent="-228600" algn="l" defTabSz="914400" rtl="0" eaLnBrk="1" fontAlgn="auto" latinLnBrk="0" hangingPunct="1">
              <a:lnSpc>
                <a:spcPts val="1939"/>
              </a:lnSpc>
              <a:spcBef>
                <a:spcPts val="100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300" algn="l"/>
              </a:tabLst>
              <a:defRPr/>
            </a:pP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Affordable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1800" b="0" i="0" u="none" strike="noStrike" kern="1200" cap="none" spc="-14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Fund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– </a:t>
            </a:r>
            <a:r>
              <a:rPr kumimoji="0" sz="1800" b="0" i="0" u="none" strike="noStrike" kern="1200" cap="none" spc="-19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increase 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to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the 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$5M</a:t>
            </a:r>
            <a:r>
              <a:rPr kumimoji="0" sz="1800" b="0" i="0" u="none" strike="noStrike" kern="1200" cap="none" spc="-25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4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annual  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appropriation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300" algn="l"/>
              </a:tabLst>
              <a:defRPr/>
            </a:pP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Historic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Preservation </a:t>
            </a:r>
            <a:r>
              <a:rPr kumimoji="0" sz="1800" b="0" i="0" u="none" strike="noStrike" kern="1200" cap="none" spc="-31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Tax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Credit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>
                <a:srgbClr val="9DC02D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No 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sprinklers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for 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3 </a:t>
            </a:r>
            <a:r>
              <a:rPr kumimoji="0" sz="1800" b="0" i="0" u="none" strike="noStrike" kern="1200" cap="none" spc="-29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&amp; 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4 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unit</a:t>
            </a:r>
            <a:r>
              <a:rPr kumimoji="0" sz="1800" b="0" i="0" u="none" strike="noStrike" kern="1200" cap="none" spc="-28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7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conversions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775"/>
              </a:spcBef>
              <a:spcAft>
                <a:spcPts val="0"/>
              </a:spcAft>
              <a:buClr>
                <a:srgbClr val="9DC02D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1800" b="0" i="0" u="none" strike="noStrike" kern="1200" cap="none" spc="-18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Appeals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Board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jurisdiction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58683" y="2046732"/>
            <a:ext cx="4187950" cy="3805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0052706" y="6470913"/>
            <a:ext cx="1115059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105"/>
              <a:t>NHHousing.org</a:t>
            </a:r>
            <a:endParaRPr kumimoji="0" sz="1200" b="0" i="0" u="none" strike="noStrike" kern="1200" cap="none" spc="-105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83155" y="6470913"/>
            <a:ext cx="109855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32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|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39695" y="6470913"/>
            <a:ext cx="250190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114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0922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572"/>
            <a:ext cx="12188952" cy="280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00871" y="457200"/>
            <a:ext cx="2799587" cy="14051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93448" y="2224533"/>
            <a:ext cx="89344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80" dirty="0">
                <a:solidFill>
                  <a:srgbClr val="FFFFFF"/>
                </a:solidFill>
              </a:rPr>
              <a:t>We </a:t>
            </a:r>
            <a:r>
              <a:rPr sz="3600" spc="-5" dirty="0">
                <a:solidFill>
                  <a:srgbClr val="FFFFFF"/>
                </a:solidFill>
              </a:rPr>
              <a:t>promote, finance, </a:t>
            </a:r>
            <a:r>
              <a:rPr sz="3600" spc="-20" dirty="0">
                <a:solidFill>
                  <a:srgbClr val="FFFFFF"/>
                </a:solidFill>
              </a:rPr>
              <a:t>and </a:t>
            </a:r>
            <a:r>
              <a:rPr sz="3600" spc="-65" dirty="0">
                <a:solidFill>
                  <a:srgbClr val="FFFFFF"/>
                </a:solidFill>
              </a:rPr>
              <a:t>support  </a:t>
            </a:r>
            <a:r>
              <a:rPr sz="3600" spc="-110" dirty="0">
                <a:solidFill>
                  <a:srgbClr val="FFFFFF"/>
                </a:solidFill>
              </a:rPr>
              <a:t>housing</a:t>
            </a:r>
            <a:r>
              <a:rPr sz="3600" spc="-220" dirty="0">
                <a:solidFill>
                  <a:srgbClr val="FFFFFF"/>
                </a:solidFill>
              </a:rPr>
              <a:t> </a:t>
            </a:r>
            <a:r>
              <a:rPr sz="3600" spc="-80" dirty="0">
                <a:solidFill>
                  <a:srgbClr val="FFFFFF"/>
                </a:solidFill>
              </a:rPr>
              <a:t>solutions</a:t>
            </a:r>
            <a:r>
              <a:rPr sz="3600" spc="-240" dirty="0">
                <a:solidFill>
                  <a:srgbClr val="FFFFFF"/>
                </a:solidFill>
              </a:rPr>
              <a:t> </a:t>
            </a:r>
            <a:r>
              <a:rPr sz="3600" spc="-60" dirty="0">
                <a:solidFill>
                  <a:srgbClr val="FFFFFF"/>
                </a:solidFill>
              </a:rPr>
              <a:t>for</a:t>
            </a:r>
            <a:r>
              <a:rPr sz="3600" spc="-220" dirty="0">
                <a:solidFill>
                  <a:srgbClr val="FFFFFF"/>
                </a:solidFill>
              </a:rPr>
              <a:t> </a:t>
            </a:r>
            <a:r>
              <a:rPr sz="3600" spc="35" dirty="0">
                <a:solidFill>
                  <a:srgbClr val="FFFFFF"/>
                </a:solidFill>
              </a:rPr>
              <a:t>the</a:t>
            </a:r>
            <a:r>
              <a:rPr sz="3600" spc="-204" dirty="0">
                <a:solidFill>
                  <a:srgbClr val="FFFFFF"/>
                </a:solidFill>
              </a:rPr>
              <a:t> </a:t>
            </a:r>
            <a:r>
              <a:rPr sz="3600" spc="-55" dirty="0">
                <a:solidFill>
                  <a:srgbClr val="FFFFFF"/>
                </a:solidFill>
              </a:rPr>
              <a:t>people</a:t>
            </a:r>
            <a:r>
              <a:rPr sz="3600" spc="-240" dirty="0">
                <a:solidFill>
                  <a:srgbClr val="FFFFFF"/>
                </a:solidFill>
              </a:rPr>
              <a:t> </a:t>
            </a:r>
            <a:r>
              <a:rPr sz="3600" spc="-85" dirty="0">
                <a:solidFill>
                  <a:srgbClr val="FFFFFF"/>
                </a:solidFill>
              </a:rPr>
              <a:t>of</a:t>
            </a:r>
            <a:r>
              <a:rPr sz="3600" spc="-220" dirty="0">
                <a:solidFill>
                  <a:srgbClr val="FFFFFF"/>
                </a:solidFill>
              </a:rPr>
              <a:t> </a:t>
            </a:r>
            <a:r>
              <a:rPr sz="3600" spc="80" dirty="0">
                <a:solidFill>
                  <a:srgbClr val="FFFFFF"/>
                </a:solidFill>
              </a:rPr>
              <a:t>NH.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1005639" y="3857475"/>
            <a:ext cx="6144260" cy="21590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36220" marR="0" lvl="0" indent="-224154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36854" algn="l"/>
              </a:tabLst>
              <a:defRPr/>
            </a:pPr>
            <a:r>
              <a:rPr kumimoji="0" sz="2000" b="0" i="0" u="none" strike="noStrike" kern="1200" cap="none" spc="-204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Financed </a:t>
            </a: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1,800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units 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of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multifamily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rental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36220" marR="431800" lvl="0" indent="-22415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36854" algn="l"/>
              </a:tabLst>
              <a:defRPr/>
            </a:pP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Monitored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operations 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of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thousands 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of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units</a:t>
            </a:r>
            <a:r>
              <a:rPr kumimoji="0" sz="2000" b="0" i="0" u="none" strike="noStrike" kern="1200" cap="none" spc="-28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of 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rental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2000" b="0" i="0" u="none" strike="noStrike" kern="1200" cap="none" spc="-27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we</a:t>
            </a: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8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financed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36220" marR="265430" lvl="0" indent="-22415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36854" algn="l"/>
              </a:tabLst>
              <a:defRPr/>
            </a:pP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Administered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federally </a:t>
            </a: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funded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rental </a:t>
            </a:r>
            <a:r>
              <a:rPr kumimoji="0" sz="2000" b="0" i="0" u="none" strike="noStrike" kern="1200" cap="none" spc="-23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assistance  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for </a:t>
            </a: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9,000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households</a:t>
            </a: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21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statewide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36220" marR="0" lvl="0" indent="-22415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36854" algn="l"/>
              </a:tabLst>
              <a:defRPr/>
            </a:pP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Helped </a:t>
            </a: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1,300+ </a:t>
            </a:r>
            <a:r>
              <a:rPr kumimoji="0" sz="2000" b="0" i="0" u="none" strike="noStrike" kern="1200" cap="none" spc="-18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families </a:t>
            </a:r>
            <a:r>
              <a:rPr kumimoji="0" sz="2000" b="0" i="0" u="none" strike="noStrike" kern="1200" cap="none" spc="-19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purchase </a:t>
            </a:r>
            <a:r>
              <a:rPr kumimoji="0" sz="2000" b="0" i="0" u="none" strike="noStrike" kern="1200" cap="none" spc="-22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home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554227"/>
            <a:ext cx="26644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20" dirty="0"/>
              <a:t>WHO </a:t>
            </a:r>
            <a:r>
              <a:rPr spc="35" dirty="0"/>
              <a:t>WE</a:t>
            </a:r>
            <a:r>
              <a:rPr spc="-470" dirty="0"/>
              <a:t> </a:t>
            </a:r>
            <a:r>
              <a:rPr spc="-130" dirty="0"/>
              <a:t>ARE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900" y="1884287"/>
            <a:ext cx="3517900" cy="3329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marR="641350" lvl="0" indent="-2286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4D85B8"/>
              </a:buClr>
              <a:buSzTx/>
              <a:buFont typeface="Wingdings"/>
              <a:buChar char=""/>
              <a:tabLst>
                <a:tab pos="241300" algn="l"/>
              </a:tabLst>
              <a:defRPr/>
            </a:pP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Established </a:t>
            </a: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in </a:t>
            </a:r>
            <a:r>
              <a:rPr kumimoji="0" sz="200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1981 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by  </a:t>
            </a:r>
            <a:r>
              <a:rPr kumimoji="0" sz="20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state </a:t>
            </a:r>
            <a:r>
              <a:rPr kumimoji="0" sz="20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legislature </a:t>
            </a:r>
            <a:r>
              <a:rPr kumimoji="0" sz="2000" b="0" i="0" u="none" strike="noStrike" kern="1200" cap="none" spc="-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as </a:t>
            </a:r>
            <a:r>
              <a:rPr kumimoji="0" sz="20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  </a:t>
            </a:r>
            <a:r>
              <a:rPr kumimoji="0" sz="20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self-sustaining </a:t>
            </a: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public  </a:t>
            </a:r>
            <a:r>
              <a:rPr kumimoji="0" sz="20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corporation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0665" marR="0" lvl="0" indent="-228600" algn="l" defTabSz="914400" rtl="0" eaLnBrk="1" fontAlgn="auto" latinLnBrk="0" hangingPunct="1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>
                <a:srgbClr val="4D85B8"/>
              </a:buClr>
              <a:buSzTx/>
              <a:buFont typeface="Wingdings"/>
              <a:buChar char=""/>
              <a:tabLst>
                <a:tab pos="241300" algn="l"/>
              </a:tabLst>
              <a:defRPr/>
            </a:pP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Not </a:t>
            </a:r>
            <a:r>
              <a:rPr kumimoji="0" sz="20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 </a:t>
            </a:r>
            <a:r>
              <a:rPr kumimoji="0" sz="20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state </a:t>
            </a:r>
            <a:r>
              <a:rPr kumimoji="0" sz="20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agency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–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06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no </a:t>
            </a:r>
            <a:r>
              <a:rPr kumimoji="0" sz="20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state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operating 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funds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0665" marR="5080" lvl="0" indent="-228600" algn="l" defTabSz="914400" rtl="0" eaLnBrk="1" fontAlgn="auto" latinLnBrk="0" hangingPunct="1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Clr>
                <a:srgbClr val="4D85B8"/>
              </a:buClr>
              <a:buSzTx/>
              <a:buFont typeface="Wingdings"/>
              <a:buChar char=""/>
              <a:tabLst>
                <a:tab pos="241300" algn="l"/>
              </a:tabLst>
              <a:defRPr/>
            </a:pP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Governed 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by </a:t>
            </a:r>
            <a:r>
              <a:rPr kumimoji="0" sz="20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9-member 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Board 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of </a:t>
            </a:r>
            <a:r>
              <a:rPr kumimoji="0" sz="20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Directors </a:t>
            </a: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that </a:t>
            </a:r>
            <a:r>
              <a:rPr kumimoji="0" sz="20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is  </a:t>
            </a: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appointed 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by </a:t>
            </a: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Governor and  </a:t>
            </a: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Council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06340" y="1333500"/>
            <a:ext cx="6453879" cy="4529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39574" y="6470913"/>
            <a:ext cx="1115060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NHHousing.org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70023" y="6470913"/>
            <a:ext cx="109855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32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|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639695" y="6470913"/>
            <a:ext cx="250825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446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pc="-114" smtClean="0"/>
              <a:pPr marL="12446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-114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554227"/>
            <a:ext cx="71469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0" dirty="0"/>
              <a:t>OUR </a:t>
            </a:r>
            <a:r>
              <a:rPr spc="-20" dirty="0"/>
              <a:t>HOMEOWNERSHIP</a:t>
            </a:r>
            <a:r>
              <a:rPr spc="-405" dirty="0"/>
              <a:t> </a:t>
            </a:r>
            <a:r>
              <a:rPr spc="-50" dirty="0"/>
              <a:t>PROGRAMS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6900" y="1638641"/>
            <a:ext cx="6585584" cy="3707129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47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300" algn="l"/>
              </a:tabLst>
              <a:defRPr/>
            </a:pP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Unique </a:t>
            </a: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Mortgage</a:t>
            </a:r>
            <a:r>
              <a:rPr kumimoji="0" sz="2400" b="1" i="0" u="none" strike="noStrike" kern="1200" cap="none" spc="-31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400" b="1" i="0" u="none" strike="noStrike" kern="1200" cap="none" spc="-6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Programs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3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698500" algn="l"/>
              </a:tabLst>
              <a:defRPr/>
            </a:pP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Home </a:t>
            </a:r>
            <a:r>
              <a:rPr kumimoji="0" sz="18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First </a:t>
            </a:r>
            <a:r>
              <a:rPr kumimoji="0" sz="18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$10K 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downpayment </a:t>
            </a: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assistance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program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697865" marR="0" lvl="1" indent="-229235" algn="l" defTabSz="914400" rtl="0" eaLnBrk="1" fontAlgn="auto" latinLnBrk="0" hangingPunct="1">
              <a:lnSpc>
                <a:spcPct val="100000"/>
              </a:lnSpc>
              <a:spcBef>
                <a:spcPts val="92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698500" algn="l"/>
              </a:tabLst>
              <a:defRPr/>
            </a:pPr>
            <a:r>
              <a:rPr kumimoji="0" sz="18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1stGenHomeNH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300" algn="l"/>
              </a:tabLst>
              <a:defRPr/>
            </a:pP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Homebuyer</a:t>
            </a:r>
            <a:r>
              <a:rPr kumimoji="0" sz="2400" b="1" i="0" u="none" strike="noStrike" kern="1200" cap="none" spc="-15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Education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241300" marR="0" lvl="0" indent="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Grants 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to </a:t>
            </a:r>
            <a:r>
              <a:rPr kumimoji="0" sz="18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HOMEteam, </a:t>
            </a:r>
            <a:r>
              <a:rPr kumimoji="0" sz="18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AHEAD,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Partnership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47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300" algn="l"/>
              </a:tabLst>
              <a:defRPr/>
            </a:pPr>
            <a:r>
              <a:rPr kumimoji="0" sz="2400" b="1" i="0" u="none" strike="noStrike" kern="1200" cap="none" spc="-3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Special</a:t>
            </a:r>
            <a:r>
              <a:rPr kumimoji="0" sz="2400" b="1" i="0" u="none" strike="noStrike" kern="1200" cap="none" spc="-14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400" b="1" i="0" u="none" strike="noStrike" kern="1200" cap="none" spc="-3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Grants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24130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7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Granite </a:t>
            </a:r>
            <a:r>
              <a:rPr kumimoji="0" sz="1800" b="0" i="0" u="none" strike="noStrike" kern="1200" cap="none" spc="-22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State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Independent </a:t>
            </a:r>
            <a:r>
              <a:rPr kumimoji="0" sz="1800" b="0" i="0" u="none" strike="noStrike" kern="1200" cap="none" spc="-19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Living, </a:t>
            </a:r>
            <a:r>
              <a:rPr kumimoji="0" sz="1800" b="0" i="0" u="none" strike="noStrike" kern="1200" cap="none" spc="-18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Habitat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for</a:t>
            </a: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Humanity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47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300" algn="l"/>
              </a:tabLst>
              <a:defRPr/>
            </a:pPr>
            <a:r>
              <a:rPr kumimoji="0" sz="2400" b="1" i="0" u="none" strike="noStrike" kern="1200" cap="none" spc="3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NH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Homeowner </a:t>
            </a:r>
            <a:r>
              <a:rPr kumimoji="0" sz="2400" b="1" i="0" u="none" strike="noStrike" kern="1200" cap="none" spc="-6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Assistance </a:t>
            </a: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Fund</a:t>
            </a:r>
            <a:r>
              <a:rPr kumimoji="0" sz="2400" b="1" i="0" u="none" strike="noStrike" kern="1200" cap="none" spc="-57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Program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36764" y="1554480"/>
            <a:ext cx="4215383" cy="4213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39574" y="6470913"/>
            <a:ext cx="1115060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NHHousing.org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70023" y="6470913"/>
            <a:ext cx="109855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32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|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639695" y="6470913"/>
            <a:ext cx="250825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446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pc="-114" smtClean="0"/>
              <a:pPr marL="12446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-114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6328" y="1608546"/>
            <a:ext cx="1199337" cy="1210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6900" y="554227"/>
            <a:ext cx="58642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25" dirty="0"/>
              <a:t>ASSISTED </a:t>
            </a:r>
            <a:r>
              <a:rPr spc="-10" dirty="0"/>
              <a:t>HOUSING</a:t>
            </a:r>
            <a:r>
              <a:rPr spc="-315" dirty="0"/>
              <a:t> </a:t>
            </a:r>
            <a:r>
              <a:rPr spc="-45" dirty="0"/>
              <a:t>DIVISION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5847" y="1489866"/>
            <a:ext cx="4972050" cy="4598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935" algn="l"/>
              </a:tabLst>
              <a:defRPr/>
            </a:pPr>
            <a:r>
              <a:rPr kumimoji="0" sz="2200" b="1" i="0" u="none" strike="noStrike" kern="1200" cap="none" spc="-7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Housing 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Choice</a:t>
            </a:r>
            <a:r>
              <a:rPr kumimoji="0" sz="2200" b="1" i="0" u="none" strike="noStrike" kern="1200" cap="none" spc="-15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Vouchers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241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(Section </a:t>
            </a:r>
            <a:r>
              <a:rPr kumimoji="0" sz="22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8</a:t>
            </a:r>
            <a:r>
              <a:rPr kumimoji="0" sz="22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2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vouchers)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103251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Direct </a:t>
            </a: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assistance 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to 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low-income  </a:t>
            </a:r>
            <a:r>
              <a:rPr kumimoji="0" sz="18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households 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through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HUD</a:t>
            </a:r>
            <a:r>
              <a:rPr kumimoji="0" sz="180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program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1935" algn="l"/>
              </a:tabLst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Other 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Assistance</a:t>
            </a:r>
            <a:r>
              <a:rPr kumimoji="0" sz="2200" b="1" i="0" u="none" strike="noStrike" kern="1200" cap="none" spc="-254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200" b="1" i="0" u="none" strike="noStrike" kern="1200" cap="none" spc="-5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Programs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697865" marR="348615" lvl="1" indent="-228600" algn="l" defTabSz="914400" rtl="0" eaLnBrk="1" fontAlgn="auto" latinLnBrk="0" hangingPunct="1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698500" algn="l"/>
              </a:tabLst>
              <a:defRPr/>
            </a:pPr>
            <a:r>
              <a:rPr kumimoji="0" sz="200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Family </a:t>
            </a:r>
            <a:r>
              <a:rPr kumimoji="0" sz="200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Self-Sufficiency 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financial </a:t>
            </a:r>
            <a:r>
              <a:rPr kumimoji="0" sz="200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&amp; 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employment</a:t>
            </a:r>
            <a:r>
              <a:rPr kumimoji="0" sz="20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coaching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697865" marR="0" lvl="1" indent="-229235" algn="l" defTabSz="914400" rtl="0" eaLnBrk="1" fontAlgn="auto" latinLnBrk="0" hangingPunct="1">
              <a:lnSpc>
                <a:spcPct val="100000"/>
              </a:lnSpc>
              <a:spcBef>
                <a:spcPts val="80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698500" algn="l"/>
              </a:tabLst>
              <a:defRPr/>
            </a:pPr>
            <a:r>
              <a:rPr kumimoji="0" sz="200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Voucher </a:t>
            </a:r>
            <a:r>
              <a:rPr kumimoji="0" sz="20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Assisted </a:t>
            </a: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Mortgage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Option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697865" marR="508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698500" algn="l"/>
              </a:tabLst>
              <a:defRPr/>
            </a:pPr>
            <a:r>
              <a:rPr kumimoji="0" sz="20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Veterans </a:t>
            </a: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Affairs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Supportive </a:t>
            </a: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 </a:t>
            </a:r>
            <a:r>
              <a:rPr kumimoji="0" sz="20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Vouchers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697865" marR="0" lvl="1" indent="-229235" algn="l" defTabSz="914400" rtl="0" eaLnBrk="1" fontAlgn="auto" latinLnBrk="0" hangingPunct="1">
              <a:lnSpc>
                <a:spcPct val="100000"/>
              </a:lnSpc>
              <a:spcBef>
                <a:spcPts val="79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698500" algn="l"/>
              </a:tabLst>
              <a:defRPr/>
            </a:pP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Moving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to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Work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Grants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697865" marR="0" lvl="1" indent="-229235" algn="l" defTabSz="914400" rtl="0" eaLnBrk="1" fontAlgn="auto" latinLnBrk="0" hangingPunct="1">
              <a:lnSpc>
                <a:spcPct val="100000"/>
              </a:lnSpc>
              <a:spcBef>
                <a:spcPts val="80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698500" algn="l"/>
              </a:tabLst>
              <a:defRPr/>
            </a:pPr>
            <a:r>
              <a:rPr kumimoji="0" sz="20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Landlord</a:t>
            </a: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Incentives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22948" y="1409700"/>
            <a:ext cx="5029199" cy="2459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70071" y="4118529"/>
            <a:ext cx="3160165" cy="2210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39574" y="6470913"/>
            <a:ext cx="1115060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NHHousing.org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70023" y="6470913"/>
            <a:ext cx="109855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32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|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1639695" y="6470913"/>
            <a:ext cx="250825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446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pc="-114" smtClean="0"/>
              <a:pPr marL="12446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-114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23559" y="891540"/>
            <a:ext cx="6568439" cy="5966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51966" y="6481405"/>
            <a:ext cx="113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14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6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92852" y="800100"/>
            <a:ext cx="6448044" cy="6057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898" y="2266617"/>
            <a:ext cx="4025265" cy="286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6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45" normalizeH="0" baseline="0" noProof="0" dirty="0">
                <a:ln>
                  <a:noFill/>
                </a:ln>
                <a:solidFill>
                  <a:srgbClr val="4D85B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We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srgbClr val="4D85B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finance construction,  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4D85B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acquisition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4D85B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and</a:t>
            </a:r>
            <a:r>
              <a:rPr kumimoji="0" sz="2200" b="1" i="0" u="none" strike="noStrike" kern="1200" cap="none" spc="-270" normalizeH="0" baseline="0" noProof="0" dirty="0">
                <a:ln>
                  <a:noFill/>
                </a:ln>
                <a:solidFill>
                  <a:srgbClr val="4D85B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200" b="1" i="0" u="none" strike="noStrike" kern="1200" cap="none" spc="-30" normalizeH="0" baseline="0" noProof="0" dirty="0">
                <a:ln>
                  <a:noFill/>
                </a:ln>
                <a:solidFill>
                  <a:srgbClr val="4D85B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preservation  </a:t>
            </a:r>
            <a:r>
              <a:rPr kumimoji="0" sz="2200" b="1" i="0" u="none" strike="noStrike" kern="1200" cap="none" spc="-60" normalizeH="0" baseline="0" noProof="0" dirty="0">
                <a:ln>
                  <a:noFill/>
                </a:ln>
                <a:solidFill>
                  <a:srgbClr val="4D85B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of </a:t>
            </a:r>
            <a:r>
              <a:rPr kumimoji="0" sz="2200" b="1" i="0" u="none" strike="noStrike" kern="1200" cap="none" spc="-35" normalizeH="0" baseline="0" noProof="0" dirty="0">
                <a:ln>
                  <a:noFill/>
                </a:ln>
                <a:solidFill>
                  <a:srgbClr val="4D85B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affordable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4D85B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rental </a:t>
            </a:r>
            <a:r>
              <a:rPr kumimoji="0" sz="2200" b="1" i="0" u="none" strike="noStrike" kern="1200" cap="none" spc="-70" normalizeH="0" baseline="0" noProof="0" dirty="0">
                <a:ln>
                  <a:noFill/>
                </a:ln>
                <a:solidFill>
                  <a:srgbClr val="4D85B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housing  </a:t>
            </a:r>
            <a:r>
              <a:rPr kumimoji="0" sz="22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for </a:t>
            </a:r>
            <a:r>
              <a:rPr kumimoji="0" sz="220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families, </a:t>
            </a:r>
            <a:r>
              <a:rPr kumimoji="0" sz="22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individuals </a:t>
            </a:r>
            <a:r>
              <a:rPr kumimoji="0" sz="22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of </a:t>
            </a:r>
            <a:r>
              <a:rPr kumimoji="0" sz="220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all  </a:t>
            </a:r>
            <a:r>
              <a:rPr kumimoji="0" sz="220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ages, </a:t>
            </a:r>
            <a:r>
              <a:rPr kumimoji="0" sz="22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and </a:t>
            </a:r>
            <a:r>
              <a:rPr kumimoji="0" sz="22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people </a:t>
            </a:r>
            <a:r>
              <a:rPr kumimoji="0" sz="22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who </a:t>
            </a:r>
            <a:r>
              <a:rPr kumimoji="0" sz="22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need  supportive housing </a:t>
            </a:r>
            <a:r>
              <a:rPr kumimoji="0" sz="2200" b="0" i="0" u="none" strike="noStrike" kern="120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services  </a:t>
            </a:r>
            <a:r>
              <a:rPr kumimoji="0" sz="22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(substance </a:t>
            </a:r>
            <a:r>
              <a:rPr kumimoji="0" sz="22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use </a:t>
            </a:r>
            <a:r>
              <a:rPr kumimoji="0" sz="22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disorders,  </a:t>
            </a:r>
            <a:r>
              <a:rPr kumimoji="0" sz="22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veterans,</a:t>
            </a:r>
            <a:r>
              <a:rPr kumimoji="0" sz="2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2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transitional)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6900" y="554227"/>
            <a:ext cx="391795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765" marR="5080" indent="-12700">
              <a:lnSpc>
                <a:spcPts val="3460"/>
              </a:lnSpc>
              <a:spcBef>
                <a:spcPts val="535"/>
              </a:spcBef>
            </a:pPr>
            <a:r>
              <a:rPr spc="-75" dirty="0">
                <a:solidFill>
                  <a:srgbClr val="065291"/>
                </a:solidFill>
              </a:rPr>
              <a:t>MULTIFAMILY  </a:t>
            </a:r>
            <a:r>
              <a:rPr spc="-10" dirty="0">
                <a:solidFill>
                  <a:srgbClr val="065291"/>
                </a:solidFill>
              </a:rPr>
              <a:t>HOUSING</a:t>
            </a:r>
            <a:r>
              <a:rPr spc="-265" dirty="0">
                <a:solidFill>
                  <a:srgbClr val="065291"/>
                </a:solidFill>
              </a:rPr>
              <a:t> </a:t>
            </a:r>
            <a:r>
              <a:rPr spc="-45" dirty="0">
                <a:solidFill>
                  <a:srgbClr val="065291"/>
                </a:solidFill>
              </a:rPr>
              <a:t>DIVISION</a:t>
            </a:r>
          </a:p>
        </p:txBody>
      </p:sp>
      <p:sp>
        <p:nvSpPr>
          <p:cNvPr id="7" name="object 7"/>
          <p:cNvSpPr/>
          <p:nvPr/>
        </p:nvSpPr>
        <p:spPr>
          <a:xfrm>
            <a:off x="609600" y="2060448"/>
            <a:ext cx="4446270" cy="0"/>
          </a:xfrm>
          <a:custGeom>
            <a:avLst/>
            <a:gdLst/>
            <a:ahLst/>
            <a:cxnLst/>
            <a:rect l="l" t="t" r="r" b="b"/>
            <a:pathLst>
              <a:path w="4446270">
                <a:moveTo>
                  <a:pt x="0" y="0"/>
                </a:moveTo>
                <a:lnTo>
                  <a:pt x="4446117" y="0"/>
                </a:lnTo>
              </a:path>
            </a:pathLst>
          </a:custGeom>
          <a:ln w="12700">
            <a:solidFill>
              <a:srgbClr val="4D85B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62956" y="567143"/>
            <a:ext cx="6907847" cy="6290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60379" y="245363"/>
            <a:ext cx="1189715" cy="429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6900" y="534981"/>
            <a:ext cx="523557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765" marR="5080" indent="-12700">
              <a:lnSpc>
                <a:spcPts val="3460"/>
              </a:lnSpc>
              <a:spcBef>
                <a:spcPts val="535"/>
              </a:spcBef>
            </a:pPr>
            <a:r>
              <a:rPr spc="-75" dirty="0"/>
              <a:t>MULTIFAMILY </a:t>
            </a:r>
            <a:r>
              <a:rPr spc="5" dirty="0"/>
              <a:t>FUNDING</a:t>
            </a:r>
            <a:r>
              <a:rPr spc="-409" dirty="0"/>
              <a:t> </a:t>
            </a:r>
            <a:r>
              <a:rPr spc="20" dirty="0"/>
              <a:t>&amp;  </a:t>
            </a:r>
            <a:r>
              <a:rPr spc="-105" dirty="0"/>
              <a:t>DEVELOPER</a:t>
            </a:r>
            <a:r>
              <a:rPr spc="-245" dirty="0"/>
              <a:t> </a:t>
            </a:r>
            <a:r>
              <a:rPr spc="-110" dirty="0"/>
              <a:t>PARTNERS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203449" y="3219268"/>
            <a:ext cx="25406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CONWAY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– 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River</a:t>
            </a:r>
            <a:r>
              <a:rPr kumimoji="0" sz="1400" b="1" i="0" u="none" strike="noStrike" kern="1200" cap="none" spc="-31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-5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Turn </a:t>
            </a:r>
            <a:r>
              <a:rPr kumimoji="0" sz="1400" b="1" i="0" u="none" strike="noStrike" kern="1200" cap="none" spc="-3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Woods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31212" y="3219268"/>
            <a:ext cx="7302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40</a:t>
            </a:r>
            <a:r>
              <a:rPr kumimoji="0" sz="1400" b="1" i="0" u="none" strike="noStrike" kern="1200" cap="none" spc="-17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units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62664" y="6197368"/>
            <a:ext cx="22523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6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CONCORD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– </a:t>
            </a: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The 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Rail</a:t>
            </a:r>
            <a:r>
              <a:rPr kumimoji="0" sz="1400" b="1" i="0" u="none" strike="noStrike" kern="1200" cap="none" spc="-33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-5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Yard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88133" y="6197368"/>
            <a:ext cx="7308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96</a:t>
            </a:r>
            <a:r>
              <a:rPr kumimoji="0" sz="1400" b="1" i="0" u="none" strike="noStrike" kern="1200" cap="none" spc="-17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units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63483" y="3730752"/>
            <a:ext cx="3852671" cy="24795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6581" y="1594523"/>
            <a:ext cx="7031355" cy="18542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295"/>
              </a:spcBef>
              <a:spcAft>
                <a:spcPts val="0"/>
              </a:spcAft>
              <a:buClr>
                <a:srgbClr val="9EC740"/>
              </a:buClr>
              <a:buSzTx/>
              <a:buFont typeface="Wingdings"/>
              <a:buChar char=""/>
              <a:tabLst>
                <a:tab pos="299085" algn="l"/>
                <a:tab pos="299720" algn="l"/>
              </a:tabLst>
              <a:defRPr/>
            </a:pP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River </a:t>
            </a:r>
            <a:r>
              <a:rPr kumimoji="0" sz="20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Turn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Woods: </a:t>
            </a:r>
            <a:r>
              <a:rPr kumimoji="0" sz="20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Avesta </a:t>
            </a: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</a:t>
            </a:r>
            <a:r>
              <a:rPr kumimoji="0" sz="2000" b="0" i="0" u="none" strike="noStrike" kern="1200" cap="none" spc="-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Development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EC740"/>
              </a:buClr>
              <a:buSzTx/>
              <a:buFont typeface="Wingdings"/>
              <a:buChar char=""/>
              <a:tabLst>
                <a:tab pos="299085" algn="l"/>
                <a:tab pos="299720" algn="l"/>
              </a:tabLst>
              <a:defRPr/>
            </a:pPr>
            <a:r>
              <a:rPr kumimoji="0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The 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Rail 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Yard: </a:t>
            </a: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Dakota</a:t>
            </a:r>
            <a:r>
              <a:rPr kumimoji="0" sz="2000" b="0" i="0" u="none" strike="noStrike" kern="1200" cap="none" spc="-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Partners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EC740"/>
              </a:buClr>
              <a:buSzTx/>
              <a:buFont typeface="Wingdings"/>
              <a:buChar char=""/>
              <a:tabLst>
                <a:tab pos="299085" algn="l"/>
                <a:tab pos="299720" algn="l"/>
              </a:tabLst>
              <a:defRPr/>
            </a:pPr>
            <a:r>
              <a:rPr kumimoji="0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Swanzey </a:t>
            </a:r>
            <a:r>
              <a:rPr kumimoji="0" sz="20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West: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Avanru</a:t>
            </a:r>
            <a:r>
              <a:rPr kumimoji="0" sz="2000" b="0" i="0" u="none" strike="noStrike" kern="1200" cap="none" spc="-4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Development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EC740"/>
              </a:buClr>
              <a:buSzTx/>
              <a:buFont typeface="Wingdings"/>
              <a:buChar char=""/>
              <a:tabLst>
                <a:tab pos="299085" algn="l"/>
                <a:tab pos="299720" algn="l"/>
              </a:tabLst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Nashua</a:t>
            </a:r>
            <a:r>
              <a:rPr kumimoji="0" sz="20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0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Soup</a:t>
            </a:r>
            <a:r>
              <a:rPr kumimoji="0" sz="20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Kitchen</a:t>
            </a:r>
            <a:r>
              <a:rPr kumimoji="0" sz="20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&amp;</a:t>
            </a:r>
            <a:r>
              <a:rPr kumimoji="0" sz="20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Shelter:</a:t>
            </a:r>
            <a:r>
              <a:rPr kumimoji="0" sz="20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Non-Profit,</a:t>
            </a:r>
            <a:r>
              <a:rPr kumimoji="0" sz="20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Supportive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17848" y="3730752"/>
            <a:ext cx="3852671" cy="24795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2212" y="3730752"/>
            <a:ext cx="3852671" cy="24795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9977" y="6186105"/>
            <a:ext cx="28009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SWANZEY</a:t>
            </a:r>
            <a:r>
              <a:rPr kumimoji="0" sz="1400" b="1" i="0" u="none" strike="noStrike" kern="1200" cap="none" spc="-114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–</a:t>
            </a:r>
            <a:r>
              <a:rPr kumimoji="0" sz="1400" b="1" i="0" u="none" strike="noStrike" kern="1200" cap="none" spc="-10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Swanzey</a:t>
            </a: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West</a:t>
            </a:r>
            <a:r>
              <a:rPr kumimoji="0" sz="1400" b="1" i="0" u="none" strike="noStrike" kern="1200" cap="none" spc="-114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Apts.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75141" y="6186105"/>
            <a:ext cx="7308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84</a:t>
            </a:r>
            <a:r>
              <a:rPr kumimoji="0" sz="1400" b="1" i="0" u="none" strike="noStrike" kern="1200" cap="none" spc="-17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units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63483" y="752855"/>
            <a:ext cx="3852671" cy="24795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90992" y="6186105"/>
            <a:ext cx="370077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82595" algn="l"/>
              </a:tabLst>
              <a:defRPr/>
            </a:pP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NASHUA 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Soup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Kitchen</a:t>
            </a:r>
            <a:r>
              <a:rPr kumimoji="0" sz="1400" b="1" i="0" u="none" strike="noStrike" kern="1200" cap="none" spc="-204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&amp;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Shelter	</a:t>
            </a: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11</a:t>
            </a:r>
            <a:r>
              <a:rPr kumimoji="0" sz="1400" b="1" i="0" u="none" strike="noStrike" kern="1200" cap="none" spc="-16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units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0052706" y="6470913"/>
            <a:ext cx="1115059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105"/>
              <a:t>NHHousing.org</a:t>
            </a:r>
            <a:endParaRPr kumimoji="0" sz="1200" b="0" i="0" u="none" strike="noStrike" kern="1200" cap="none" spc="-105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83155" y="6470913"/>
            <a:ext cx="109855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32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|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1639695" y="6470913"/>
            <a:ext cx="250825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446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pc="-114" smtClean="0"/>
              <a:pPr marL="12446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-114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554227"/>
            <a:ext cx="90963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HOUSING </a:t>
            </a:r>
            <a:r>
              <a:rPr spc="20" dirty="0"/>
              <a:t>&amp; </a:t>
            </a:r>
            <a:r>
              <a:rPr spc="-110" dirty="0"/>
              <a:t>SERVICES </a:t>
            </a:r>
            <a:r>
              <a:rPr spc="-250" dirty="0"/>
              <a:t>TO </a:t>
            </a:r>
            <a:r>
              <a:rPr spc="-65" dirty="0"/>
              <a:t>SUPPORT</a:t>
            </a:r>
            <a:r>
              <a:rPr spc="-695" dirty="0"/>
              <a:t> </a:t>
            </a:r>
            <a:r>
              <a:rPr spc="-120" dirty="0"/>
              <a:t>VETERANS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2863" y="1396611"/>
            <a:ext cx="3879215" cy="2050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Supportive</a:t>
            </a:r>
            <a:r>
              <a:rPr kumimoji="0" sz="1800" b="1" i="0" u="none" strike="noStrike" kern="1200" cap="none" spc="-13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Housing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0665" algn="l"/>
                <a:tab pos="241935" algn="l"/>
              </a:tabLst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Plymouth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- </a:t>
            </a:r>
            <a:r>
              <a:rPr kumimoji="0" sz="1600" b="0" i="0" u="none" strike="noStrike" kern="1200" cap="none" spc="-12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Boulder</a:t>
            </a:r>
            <a:r>
              <a:rPr kumimoji="0" sz="1600" b="0" i="0" u="none" strike="noStrike" kern="1200" cap="none" spc="-3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600" b="0" i="0" u="none" strike="noStrike" kern="1200" cap="none" spc="-13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Point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697865" marR="126364" lvl="1" indent="-228600" algn="l" defTabSz="914400" rtl="0" eaLnBrk="1" fontAlgn="auto" latinLnBrk="0" hangingPunct="1">
              <a:lnSpc>
                <a:spcPts val="1510"/>
              </a:lnSpc>
              <a:spcBef>
                <a:spcPts val="114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697865" algn="l"/>
                <a:tab pos="698500" algn="l"/>
              </a:tabLst>
              <a:defRPr/>
            </a:pPr>
            <a:r>
              <a:rPr kumimoji="0" sz="1400" b="0" i="0" u="none" strike="noStrike" kern="1200" cap="none" spc="-13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25 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one-bedroom 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apartments 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for  </a:t>
            </a:r>
            <a:r>
              <a:rPr kumimoji="0" sz="1400" b="0" i="0" u="none" strike="noStrike" kern="1200" cap="none" spc="-13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veterans experiencing</a:t>
            </a:r>
            <a:r>
              <a:rPr kumimoji="0" sz="1400" b="0" i="0" u="none" strike="noStrike" kern="1200" cap="none" spc="-15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400" b="0" i="0" u="none" strike="noStrike" kern="1200" cap="none" spc="-1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homelessness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56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0665" algn="l"/>
                <a:tab pos="241935" algn="l"/>
              </a:tabLst>
              <a:defRPr/>
            </a:pP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Franklin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- </a:t>
            </a:r>
            <a:r>
              <a:rPr kumimoji="0" sz="1600" b="0" i="0" u="none" strike="noStrike" kern="1200" cap="none" spc="-13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Military </a:t>
            </a:r>
            <a:r>
              <a:rPr kumimoji="0" sz="1600" b="0" i="0" u="none" strike="noStrike" kern="1200" cap="none" spc="-26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&amp; </a:t>
            </a:r>
            <a:r>
              <a:rPr kumimoji="0" sz="1600" b="0" i="0" u="none" strike="noStrike" kern="1200" cap="none" spc="-18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Veterans</a:t>
            </a:r>
            <a:r>
              <a:rPr kumimoji="0" sz="1600" b="0" i="0" u="none" strike="noStrike" kern="1200" cap="none" spc="-16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Campus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697865" marR="0" lvl="1" indent="-228600" algn="l" defTabSz="914400" rtl="0" eaLnBrk="1" fontAlgn="auto" latinLnBrk="0" hangingPunct="1">
              <a:lnSpc>
                <a:spcPct val="100000"/>
              </a:lnSpc>
              <a:spcBef>
                <a:spcPts val="111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697865" algn="l"/>
                <a:tab pos="698500" algn="l"/>
              </a:tabLst>
              <a:defRPr/>
            </a:pPr>
            <a:r>
              <a:rPr kumimoji="0" sz="1400" b="0" i="0" u="none" strike="noStrike" kern="1200" cap="none" spc="-1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1400" b="0" i="0" u="none" strike="noStrike" kern="1200" cap="none" spc="-2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&amp; 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support 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for</a:t>
            </a:r>
            <a:r>
              <a:rPr kumimoji="0" sz="1400" b="0" i="0" u="none" strike="noStrike" kern="1200" cap="none" spc="-29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400" b="0" i="0" u="none" strike="noStrike" kern="1200" cap="none" spc="-114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military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863" y="3420556"/>
            <a:ext cx="4106545" cy="1911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7865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community </a:t>
            </a:r>
            <a:r>
              <a:rPr kumimoji="0" sz="1400" b="0" i="0" u="none" strike="noStrike" kern="1200" cap="none" spc="-114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members </a:t>
            </a:r>
            <a:r>
              <a:rPr kumimoji="0" sz="1400" b="0" i="0" u="none" strike="noStrike" kern="1200" cap="none" spc="-2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&amp;</a:t>
            </a:r>
            <a:r>
              <a:rPr kumimoji="0" sz="1400" b="0" i="0" u="none" strike="noStrike" kern="1200" cap="none" spc="-16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families;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6978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3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30 </a:t>
            </a:r>
            <a:r>
              <a:rPr kumimoji="0" sz="1400" b="0" i="0" u="none" strike="noStrike" kern="1200" cap="none" spc="-114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units 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of </a:t>
            </a:r>
            <a:r>
              <a:rPr kumimoji="0" sz="1400" b="0" i="0" u="none" strike="noStrike" kern="1200" cap="none" spc="-10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affordable </a:t>
            </a:r>
            <a:r>
              <a:rPr kumimoji="0" sz="1400" b="0" i="0" u="none" strike="noStrike" kern="1200" cap="none" spc="-1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rental</a:t>
            </a:r>
            <a:r>
              <a:rPr kumimoji="0" sz="1400" b="0" i="0" u="none" strike="noStrike" kern="1200" cap="none" spc="-19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400" b="0" i="0" u="none" strike="noStrike" kern="1200" cap="none" spc="-11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854075" lvl="0" indent="-229235" algn="l" defTabSz="914400" rtl="0" eaLnBrk="1" fontAlgn="auto" latinLnBrk="0" hangingPunct="1">
              <a:lnSpc>
                <a:spcPct val="100000"/>
              </a:lnSpc>
              <a:spcBef>
                <a:spcPts val="158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40665" algn="l"/>
                <a:tab pos="241935" algn="l"/>
              </a:tabLst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Nashua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- </a:t>
            </a:r>
            <a:r>
              <a:rPr kumimoji="0" sz="1600" b="0" i="0" u="none" strike="noStrike" kern="1200" cap="none" spc="-16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Buckingham</a:t>
            </a:r>
            <a:r>
              <a:rPr kumimoji="0" sz="1600" b="0" i="0" u="none" strike="noStrike" kern="1200" cap="none" spc="-30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600" b="0" i="0" u="none" strike="noStrike" kern="1200" cap="none" spc="-18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Veterans  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Transitional 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1600" b="0" i="0" u="none" strike="noStrike" kern="1200" cap="none" spc="-16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(20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units)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1405"/>
              </a:spcBef>
              <a:spcAft>
                <a:spcPts val="0"/>
              </a:spcAft>
              <a:buClr>
                <a:srgbClr val="9DC02D"/>
              </a:buClr>
              <a:buSzTx/>
              <a:buFont typeface="Arial"/>
              <a:buChar char="•"/>
              <a:tabLst>
                <a:tab pos="240665" algn="l"/>
                <a:tab pos="241935" algn="l"/>
              </a:tabLst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Manchester </a:t>
            </a:r>
            <a:r>
              <a:rPr kumimoji="0" sz="1600" b="0" i="0" u="none" strike="noStrike" kern="1200" cap="none" spc="-18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Veterans 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1600" b="0" i="0" u="none" strike="noStrike" kern="1200" cap="none" spc="-16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(26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units)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Clr>
                <a:srgbClr val="9DC02D"/>
              </a:buClr>
              <a:buSzTx/>
              <a:buFont typeface="Arial"/>
              <a:buChar char="•"/>
              <a:tabLst>
                <a:tab pos="241300" algn="l"/>
                <a:tab pos="241935" algn="l"/>
              </a:tabLst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Nashua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- 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Dalianis 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House </a:t>
            </a:r>
            <a:r>
              <a:rPr kumimoji="0" sz="1600" b="0" i="0" u="none" strike="noStrike" kern="1200" cap="none" spc="-16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(40</a:t>
            </a:r>
            <a:r>
              <a:rPr kumimoji="0" sz="1600" b="0" i="0" u="none" strike="noStrike" kern="1200" cap="none" spc="-23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units)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863" y="5464406"/>
            <a:ext cx="4114800" cy="1012190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Housing 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Choice</a:t>
            </a:r>
            <a:r>
              <a:rPr kumimoji="0" sz="1800" b="1" i="0" u="none" strike="noStrike" kern="1200" cap="none" spc="-21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Vouchers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698500" marR="5080" lvl="0" indent="-229235" algn="l" defTabSz="914400" rtl="0" eaLnBrk="1" fontAlgn="auto" latinLnBrk="0" hangingPunct="1">
              <a:lnSpc>
                <a:spcPts val="1730"/>
              </a:lnSpc>
              <a:spcBef>
                <a:spcPts val="1135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697865" algn="l"/>
                <a:tab pos="699135" algn="l"/>
              </a:tabLst>
              <a:defRPr/>
            </a:pPr>
            <a:r>
              <a:rPr kumimoji="0" sz="1600" b="0" i="0" u="none" strike="noStrike" kern="1200" cap="none" spc="-18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Veterans 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Affairs </a:t>
            </a:r>
            <a:r>
              <a:rPr kumimoji="0" sz="1600" b="0" i="0" u="none" strike="noStrike" kern="1200" cap="none" spc="-13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Supportive 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 </a:t>
            </a:r>
            <a:r>
              <a:rPr kumimoji="0" sz="1600" b="0" i="0" u="none" strike="noStrike" kern="1200" cap="none" spc="-22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(VASH)</a:t>
            </a:r>
            <a:r>
              <a:rPr kumimoji="0" sz="1600" b="0" i="0" u="none" strike="noStrike" kern="1200" cap="none" spc="-114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1600" b="0" i="0" u="none" strike="noStrike" kern="1200" cap="none" spc="-175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Vouchers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74792" y="4328159"/>
            <a:ext cx="3485387" cy="21275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04988" y="1138428"/>
            <a:ext cx="4030979" cy="2127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63391" y="3449828"/>
            <a:ext cx="8636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2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FRANKLIN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49648" y="3652440"/>
            <a:ext cx="2490470" cy="42735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727075" marR="5080" lvl="0" indent="-715010" algn="l" defTabSz="914400" rtl="0" eaLnBrk="1" fontAlgn="auto" latinLnBrk="0" hangingPunct="1">
              <a:lnSpc>
                <a:spcPct val="103099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Military </a:t>
            </a:r>
            <a:r>
              <a:rPr kumimoji="0" sz="1300" b="1" i="0" u="none" strike="noStrike" kern="1200" cap="none" spc="-1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and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Veterans</a:t>
            </a:r>
            <a:r>
              <a:rPr kumimoji="0" sz="1300" b="1" i="0" u="none" strike="noStrike" kern="1200" cap="none" spc="-33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300" b="1" i="0" u="none" strike="noStrike" kern="1200" cap="none" spc="-4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Campus  </a:t>
            </a: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srgbClr val="065291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(Easterseals)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19471" y="1613916"/>
            <a:ext cx="3787139" cy="25572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0052706" y="6470913"/>
            <a:ext cx="1115059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105"/>
              <a:t>NHHousing.org</a:t>
            </a:r>
            <a:endParaRPr kumimoji="0" sz="1200" b="0" i="0" u="none" strike="noStrike" kern="1200" cap="none" spc="-105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83155" y="6470913"/>
            <a:ext cx="109855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32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|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1639695" y="6470913"/>
            <a:ext cx="250825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446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pc="-114" smtClean="0"/>
              <a:pPr marL="12446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-114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60379" y="245363"/>
            <a:ext cx="1189715" cy="429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4480" y="1374749"/>
            <a:ext cx="4704715" cy="32264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30504" marR="0" lvl="0" indent="-218440" algn="l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31140" algn="l"/>
              </a:tabLst>
              <a:defRPr/>
            </a:pP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200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Studies </a:t>
            </a: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and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Reports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30504" marR="0" lvl="0" indent="-218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31140" algn="l"/>
              </a:tabLst>
              <a:defRPr/>
            </a:pP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Annual </a:t>
            </a: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Residential </a:t>
            </a:r>
            <a:r>
              <a:rPr kumimoji="0" sz="200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Rental </a:t>
            </a:r>
            <a:r>
              <a:rPr kumimoji="0" sz="20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Cost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Survey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30504" marR="1403985" lvl="0" indent="-218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31140" algn="l"/>
              </a:tabLst>
              <a:defRPr/>
            </a:pP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Planning 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Reports  </a:t>
            </a:r>
            <a:r>
              <a:rPr kumimoji="0" sz="20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(state </a:t>
            </a:r>
            <a:r>
              <a:rPr kumimoji="0" sz="200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&amp;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federal)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30504" marR="1256030" lvl="0" indent="-218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31140" algn="l"/>
              </a:tabLst>
              <a:defRPr/>
            </a:pP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Conferences 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focused 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on  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housing </a:t>
            </a:r>
            <a:r>
              <a:rPr kumimoji="0" sz="20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issues </a:t>
            </a: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and</a:t>
            </a: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policies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230504" marR="1069975" lvl="0" indent="-218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DC02D"/>
              </a:buClr>
              <a:buSzTx/>
              <a:buFont typeface="Wingdings"/>
              <a:buChar char=""/>
              <a:tabLst>
                <a:tab pos="231140" algn="l"/>
              </a:tabLst>
              <a:defRPr/>
            </a:pP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InvestNH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Municipal </a:t>
            </a:r>
            <a:r>
              <a:rPr kumimoji="0" sz="2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Planning  </a:t>
            </a:r>
            <a:r>
              <a:rPr kumimoji="0" sz="200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&amp; </a:t>
            </a:r>
            <a:r>
              <a:rPr kumimoji="0" sz="20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Zoning</a:t>
            </a:r>
            <a:r>
              <a:rPr kumimoji="0" sz="200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Grants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6900" y="554227"/>
            <a:ext cx="752348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90445" algn="l"/>
                <a:tab pos="2654935" algn="l"/>
                <a:tab pos="5687695" algn="l"/>
                <a:tab pos="6052185" algn="l"/>
              </a:tabLst>
            </a:pPr>
            <a:r>
              <a:rPr spc="-125" dirty="0"/>
              <a:t>R</a:t>
            </a:r>
            <a:r>
              <a:rPr spc="-100" dirty="0"/>
              <a:t>E</a:t>
            </a:r>
            <a:r>
              <a:rPr spc="-70" dirty="0"/>
              <a:t>S</a:t>
            </a:r>
            <a:r>
              <a:rPr spc="-125" dirty="0"/>
              <a:t>E</a:t>
            </a:r>
            <a:r>
              <a:rPr spc="-165" dirty="0"/>
              <a:t>ARC</a:t>
            </a:r>
            <a:r>
              <a:rPr spc="-50" dirty="0"/>
              <a:t>H</a:t>
            </a:r>
            <a:r>
              <a:rPr dirty="0"/>
              <a:t>	</a:t>
            </a:r>
            <a:r>
              <a:rPr spc="-840" dirty="0">
                <a:solidFill>
                  <a:srgbClr val="9EC740"/>
                </a:solidFill>
              </a:rPr>
              <a:t>•</a:t>
            </a:r>
            <a:r>
              <a:rPr dirty="0">
                <a:solidFill>
                  <a:srgbClr val="9EC740"/>
                </a:solidFill>
              </a:rPr>
              <a:t>	</a:t>
            </a:r>
            <a:r>
              <a:rPr spc="-125" dirty="0"/>
              <a:t>E</a:t>
            </a:r>
            <a:r>
              <a:rPr spc="140" dirty="0"/>
              <a:t>N</a:t>
            </a:r>
            <a:r>
              <a:rPr spc="-75" dirty="0"/>
              <a:t>G</a:t>
            </a:r>
            <a:r>
              <a:rPr spc="-215" dirty="0"/>
              <a:t>A</a:t>
            </a:r>
            <a:r>
              <a:rPr spc="-75" dirty="0"/>
              <a:t>G</a:t>
            </a:r>
            <a:r>
              <a:rPr spc="-125" dirty="0"/>
              <a:t>E</a:t>
            </a:r>
            <a:r>
              <a:rPr spc="105" dirty="0"/>
              <a:t>M</a:t>
            </a:r>
            <a:r>
              <a:rPr spc="-5" dirty="0"/>
              <a:t>E</a:t>
            </a:r>
            <a:r>
              <a:rPr spc="5" dirty="0"/>
              <a:t>N</a:t>
            </a:r>
            <a:r>
              <a:rPr spc="-355" dirty="0"/>
              <a:t>T</a:t>
            </a:r>
            <a:r>
              <a:rPr dirty="0"/>
              <a:t>	</a:t>
            </a:r>
            <a:r>
              <a:rPr spc="-840" dirty="0">
                <a:solidFill>
                  <a:srgbClr val="9EC740"/>
                </a:solidFill>
              </a:rPr>
              <a:t>•</a:t>
            </a:r>
            <a:r>
              <a:rPr dirty="0">
                <a:solidFill>
                  <a:srgbClr val="9EC740"/>
                </a:solidFill>
              </a:rPr>
              <a:t>	</a:t>
            </a:r>
            <a:r>
              <a:rPr spc="-15" dirty="0"/>
              <a:t>PO</a:t>
            </a:r>
            <a:r>
              <a:rPr spc="-55" dirty="0"/>
              <a:t>L</a:t>
            </a:r>
            <a:r>
              <a:rPr spc="-10" dirty="0"/>
              <a:t>I</a:t>
            </a:r>
            <a:r>
              <a:rPr spc="-245" dirty="0"/>
              <a:t>C</a:t>
            </a:r>
            <a:r>
              <a:rPr spc="-200" dirty="0"/>
              <a:t>Y</a:t>
            </a:r>
          </a:p>
        </p:txBody>
      </p:sp>
      <p:sp>
        <p:nvSpPr>
          <p:cNvPr id="6" name="object 6"/>
          <p:cNvSpPr/>
          <p:nvPr/>
        </p:nvSpPr>
        <p:spPr>
          <a:xfrm>
            <a:off x="2686811" y="4248911"/>
            <a:ext cx="3179064" cy="1930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50266" y="1126223"/>
            <a:ext cx="5641733" cy="5731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8539613" y="6858000"/>
                </a:lnTo>
                <a:lnTo>
                  <a:pt x="8498094" y="6832600"/>
                </a:lnTo>
                <a:lnTo>
                  <a:pt x="8456930" y="6819900"/>
                </a:lnTo>
                <a:lnTo>
                  <a:pt x="8416128" y="6794500"/>
                </a:lnTo>
                <a:lnTo>
                  <a:pt x="8375694" y="6781800"/>
                </a:lnTo>
                <a:lnTo>
                  <a:pt x="8256664" y="6705600"/>
                </a:lnTo>
                <a:lnTo>
                  <a:pt x="8217766" y="6692900"/>
                </a:lnTo>
                <a:lnTo>
                  <a:pt x="8141177" y="6642100"/>
                </a:lnTo>
                <a:lnTo>
                  <a:pt x="8066239" y="6591300"/>
                </a:lnTo>
                <a:lnTo>
                  <a:pt x="7993004" y="6540500"/>
                </a:lnTo>
                <a:lnTo>
                  <a:pt x="7957041" y="6515100"/>
                </a:lnTo>
                <a:lnTo>
                  <a:pt x="7921523" y="6477000"/>
                </a:lnTo>
                <a:lnTo>
                  <a:pt x="7851846" y="6426200"/>
                </a:lnTo>
                <a:lnTo>
                  <a:pt x="7817700" y="6400800"/>
                </a:lnTo>
                <a:lnTo>
                  <a:pt x="7784025" y="6362700"/>
                </a:lnTo>
                <a:lnTo>
                  <a:pt x="7750826" y="6337300"/>
                </a:lnTo>
                <a:lnTo>
                  <a:pt x="7718111" y="6311900"/>
                </a:lnTo>
                <a:lnTo>
                  <a:pt x="7685885" y="6273800"/>
                </a:lnTo>
                <a:lnTo>
                  <a:pt x="7654156" y="6248400"/>
                </a:lnTo>
                <a:lnTo>
                  <a:pt x="7622928" y="6210300"/>
                </a:lnTo>
                <a:lnTo>
                  <a:pt x="7592210" y="6184900"/>
                </a:lnTo>
                <a:lnTo>
                  <a:pt x="7562006" y="6146800"/>
                </a:lnTo>
                <a:lnTo>
                  <a:pt x="7532324" y="6108700"/>
                </a:lnTo>
                <a:lnTo>
                  <a:pt x="7503170" y="6083300"/>
                </a:lnTo>
                <a:lnTo>
                  <a:pt x="7474550" y="6045200"/>
                </a:lnTo>
                <a:lnTo>
                  <a:pt x="7446471" y="6007100"/>
                </a:lnTo>
                <a:lnTo>
                  <a:pt x="7418939" y="5969000"/>
                </a:lnTo>
                <a:lnTo>
                  <a:pt x="7391961" y="5930900"/>
                </a:lnTo>
                <a:lnTo>
                  <a:pt x="7365543" y="5905500"/>
                </a:lnTo>
                <a:lnTo>
                  <a:pt x="7339690" y="5867400"/>
                </a:lnTo>
                <a:lnTo>
                  <a:pt x="7314411" y="5829300"/>
                </a:lnTo>
                <a:lnTo>
                  <a:pt x="7289711" y="5791200"/>
                </a:lnTo>
                <a:lnTo>
                  <a:pt x="7265596" y="5753100"/>
                </a:lnTo>
                <a:lnTo>
                  <a:pt x="7242073" y="5715000"/>
                </a:lnTo>
                <a:lnTo>
                  <a:pt x="7219148" y="5676900"/>
                </a:lnTo>
                <a:lnTo>
                  <a:pt x="7196828" y="5638800"/>
                </a:lnTo>
                <a:lnTo>
                  <a:pt x="7175119" y="5588000"/>
                </a:lnTo>
                <a:lnTo>
                  <a:pt x="7154028" y="5549900"/>
                </a:lnTo>
                <a:lnTo>
                  <a:pt x="7133560" y="5511800"/>
                </a:lnTo>
                <a:lnTo>
                  <a:pt x="7113722" y="5473700"/>
                </a:lnTo>
                <a:lnTo>
                  <a:pt x="7094522" y="5435600"/>
                </a:lnTo>
                <a:lnTo>
                  <a:pt x="7075964" y="5384800"/>
                </a:lnTo>
                <a:lnTo>
                  <a:pt x="7058056" y="5346700"/>
                </a:lnTo>
                <a:lnTo>
                  <a:pt x="7040803" y="5308600"/>
                </a:lnTo>
                <a:lnTo>
                  <a:pt x="7024213" y="5257800"/>
                </a:lnTo>
                <a:lnTo>
                  <a:pt x="7008291" y="5219700"/>
                </a:lnTo>
                <a:lnTo>
                  <a:pt x="6993045" y="5181600"/>
                </a:lnTo>
                <a:lnTo>
                  <a:pt x="6978479" y="5130800"/>
                </a:lnTo>
                <a:lnTo>
                  <a:pt x="6964602" y="5092700"/>
                </a:lnTo>
                <a:lnTo>
                  <a:pt x="6951419" y="5041900"/>
                </a:lnTo>
                <a:lnTo>
                  <a:pt x="6938936" y="5003800"/>
                </a:lnTo>
                <a:lnTo>
                  <a:pt x="6927160" y="4953000"/>
                </a:lnTo>
                <a:lnTo>
                  <a:pt x="6916098" y="4914900"/>
                </a:lnTo>
                <a:lnTo>
                  <a:pt x="6905755" y="4864100"/>
                </a:lnTo>
                <a:lnTo>
                  <a:pt x="6896139" y="4826000"/>
                </a:lnTo>
                <a:lnTo>
                  <a:pt x="6887255" y="4775200"/>
                </a:lnTo>
                <a:lnTo>
                  <a:pt x="6879111" y="4724400"/>
                </a:lnTo>
                <a:lnTo>
                  <a:pt x="6871711" y="4686300"/>
                </a:lnTo>
                <a:lnTo>
                  <a:pt x="6865063" y="4635500"/>
                </a:lnTo>
                <a:lnTo>
                  <a:pt x="6859174" y="4584700"/>
                </a:lnTo>
                <a:lnTo>
                  <a:pt x="6854049" y="4546600"/>
                </a:lnTo>
                <a:lnTo>
                  <a:pt x="6849694" y="4495800"/>
                </a:lnTo>
                <a:lnTo>
                  <a:pt x="6846118" y="4445000"/>
                </a:lnTo>
                <a:lnTo>
                  <a:pt x="6843325" y="4394200"/>
                </a:lnTo>
                <a:lnTo>
                  <a:pt x="6841322" y="4356100"/>
                </a:lnTo>
                <a:lnTo>
                  <a:pt x="6840115" y="4305300"/>
                </a:lnTo>
                <a:lnTo>
                  <a:pt x="6839711" y="4254500"/>
                </a:lnTo>
                <a:lnTo>
                  <a:pt x="6840115" y="4203700"/>
                </a:lnTo>
                <a:lnTo>
                  <a:pt x="6841322" y="4152900"/>
                </a:lnTo>
                <a:lnTo>
                  <a:pt x="6843325" y="4114800"/>
                </a:lnTo>
                <a:lnTo>
                  <a:pt x="6846118" y="4064000"/>
                </a:lnTo>
                <a:lnTo>
                  <a:pt x="6849694" y="4013200"/>
                </a:lnTo>
                <a:lnTo>
                  <a:pt x="6854049" y="3962400"/>
                </a:lnTo>
                <a:lnTo>
                  <a:pt x="6859174" y="3924300"/>
                </a:lnTo>
                <a:lnTo>
                  <a:pt x="6865063" y="3873500"/>
                </a:lnTo>
                <a:lnTo>
                  <a:pt x="6871711" y="3822700"/>
                </a:lnTo>
                <a:lnTo>
                  <a:pt x="6879111" y="3784600"/>
                </a:lnTo>
                <a:lnTo>
                  <a:pt x="6887255" y="3733800"/>
                </a:lnTo>
                <a:lnTo>
                  <a:pt x="6896139" y="3695700"/>
                </a:lnTo>
                <a:lnTo>
                  <a:pt x="6905755" y="3644900"/>
                </a:lnTo>
                <a:lnTo>
                  <a:pt x="6916098" y="3594100"/>
                </a:lnTo>
                <a:lnTo>
                  <a:pt x="6927160" y="3556000"/>
                </a:lnTo>
                <a:lnTo>
                  <a:pt x="6938936" y="3505200"/>
                </a:lnTo>
                <a:lnTo>
                  <a:pt x="6951419" y="3467100"/>
                </a:lnTo>
                <a:lnTo>
                  <a:pt x="6964602" y="3416300"/>
                </a:lnTo>
                <a:lnTo>
                  <a:pt x="6978479" y="3378200"/>
                </a:lnTo>
                <a:lnTo>
                  <a:pt x="6993045" y="3327400"/>
                </a:lnTo>
                <a:lnTo>
                  <a:pt x="7008291" y="3289300"/>
                </a:lnTo>
                <a:lnTo>
                  <a:pt x="7024213" y="3251200"/>
                </a:lnTo>
                <a:lnTo>
                  <a:pt x="7040803" y="3200400"/>
                </a:lnTo>
                <a:lnTo>
                  <a:pt x="7058056" y="3162300"/>
                </a:lnTo>
                <a:lnTo>
                  <a:pt x="7075964" y="3124200"/>
                </a:lnTo>
                <a:lnTo>
                  <a:pt x="7094522" y="3073400"/>
                </a:lnTo>
                <a:lnTo>
                  <a:pt x="7113722" y="3035300"/>
                </a:lnTo>
                <a:lnTo>
                  <a:pt x="7133560" y="2997200"/>
                </a:lnTo>
                <a:lnTo>
                  <a:pt x="7154028" y="2959100"/>
                </a:lnTo>
                <a:lnTo>
                  <a:pt x="7175119" y="2921000"/>
                </a:lnTo>
                <a:lnTo>
                  <a:pt x="7196828" y="2882900"/>
                </a:lnTo>
                <a:lnTo>
                  <a:pt x="7219148" y="2832100"/>
                </a:lnTo>
                <a:lnTo>
                  <a:pt x="7242073" y="2794000"/>
                </a:lnTo>
                <a:lnTo>
                  <a:pt x="7265596" y="2755900"/>
                </a:lnTo>
                <a:lnTo>
                  <a:pt x="7289711" y="2717800"/>
                </a:lnTo>
                <a:lnTo>
                  <a:pt x="7314411" y="2679700"/>
                </a:lnTo>
                <a:lnTo>
                  <a:pt x="7339690" y="2641600"/>
                </a:lnTo>
                <a:lnTo>
                  <a:pt x="7365543" y="2616200"/>
                </a:lnTo>
                <a:lnTo>
                  <a:pt x="7391961" y="2578100"/>
                </a:lnTo>
                <a:lnTo>
                  <a:pt x="7418939" y="2540000"/>
                </a:lnTo>
                <a:lnTo>
                  <a:pt x="7446471" y="2501900"/>
                </a:lnTo>
                <a:lnTo>
                  <a:pt x="7474550" y="2463800"/>
                </a:lnTo>
                <a:lnTo>
                  <a:pt x="7503170" y="2438400"/>
                </a:lnTo>
                <a:lnTo>
                  <a:pt x="7532324" y="2400300"/>
                </a:lnTo>
                <a:lnTo>
                  <a:pt x="7562006" y="2362200"/>
                </a:lnTo>
                <a:lnTo>
                  <a:pt x="7592210" y="2336800"/>
                </a:lnTo>
                <a:lnTo>
                  <a:pt x="7622928" y="2298700"/>
                </a:lnTo>
                <a:lnTo>
                  <a:pt x="7654156" y="2260600"/>
                </a:lnTo>
                <a:lnTo>
                  <a:pt x="7685885" y="2235200"/>
                </a:lnTo>
                <a:lnTo>
                  <a:pt x="7718111" y="2209800"/>
                </a:lnTo>
                <a:lnTo>
                  <a:pt x="7750826" y="2171700"/>
                </a:lnTo>
                <a:lnTo>
                  <a:pt x="7784025" y="2146300"/>
                </a:lnTo>
                <a:lnTo>
                  <a:pt x="7817700" y="2108200"/>
                </a:lnTo>
                <a:lnTo>
                  <a:pt x="7886455" y="2057400"/>
                </a:lnTo>
                <a:lnTo>
                  <a:pt x="7921523" y="2032000"/>
                </a:lnTo>
                <a:lnTo>
                  <a:pt x="7957041" y="1993900"/>
                </a:lnTo>
                <a:lnTo>
                  <a:pt x="8029406" y="1943100"/>
                </a:lnTo>
                <a:lnTo>
                  <a:pt x="8103499" y="1892300"/>
                </a:lnTo>
                <a:lnTo>
                  <a:pt x="8179269" y="1841500"/>
                </a:lnTo>
                <a:lnTo>
                  <a:pt x="8217766" y="1828800"/>
                </a:lnTo>
                <a:lnTo>
                  <a:pt x="8335634" y="1752600"/>
                </a:lnTo>
                <a:lnTo>
                  <a:pt x="8375694" y="1739900"/>
                </a:lnTo>
                <a:lnTo>
                  <a:pt x="8456930" y="1689100"/>
                </a:lnTo>
                <a:lnTo>
                  <a:pt x="8498094" y="1676400"/>
                </a:lnTo>
                <a:lnTo>
                  <a:pt x="8539613" y="1651000"/>
                </a:lnTo>
                <a:lnTo>
                  <a:pt x="8623691" y="1625600"/>
                </a:lnTo>
                <a:lnTo>
                  <a:pt x="8666238" y="1600200"/>
                </a:lnTo>
                <a:lnTo>
                  <a:pt x="9108782" y="1473200"/>
                </a:lnTo>
                <a:lnTo>
                  <a:pt x="9154603" y="1473200"/>
                </a:lnTo>
                <a:lnTo>
                  <a:pt x="9247018" y="1447800"/>
                </a:lnTo>
                <a:lnTo>
                  <a:pt x="9293598" y="1447800"/>
                </a:lnTo>
                <a:lnTo>
                  <a:pt x="9340419" y="1435100"/>
                </a:lnTo>
                <a:lnTo>
                  <a:pt x="9434755" y="1435100"/>
                </a:lnTo>
                <a:lnTo>
                  <a:pt x="9482258" y="1422400"/>
                </a:lnTo>
                <a:lnTo>
                  <a:pt x="12192000" y="1422400"/>
                </a:lnTo>
                <a:lnTo>
                  <a:pt x="12192000" y="0"/>
                </a:lnTo>
                <a:close/>
              </a:path>
              <a:path w="12192000" h="6858000">
                <a:moveTo>
                  <a:pt x="12192000" y="5562600"/>
                </a:moveTo>
                <a:lnTo>
                  <a:pt x="8564630" y="6858000"/>
                </a:lnTo>
                <a:lnTo>
                  <a:pt x="10809090" y="6858000"/>
                </a:lnTo>
                <a:lnTo>
                  <a:pt x="10850609" y="6832600"/>
                </a:lnTo>
                <a:lnTo>
                  <a:pt x="10891773" y="6819900"/>
                </a:lnTo>
                <a:lnTo>
                  <a:pt x="10932575" y="6794500"/>
                </a:lnTo>
                <a:lnTo>
                  <a:pt x="10973009" y="6781800"/>
                </a:lnTo>
                <a:lnTo>
                  <a:pt x="11092039" y="6705600"/>
                </a:lnTo>
                <a:lnTo>
                  <a:pt x="11130937" y="6692900"/>
                </a:lnTo>
                <a:lnTo>
                  <a:pt x="11207526" y="6642100"/>
                </a:lnTo>
                <a:lnTo>
                  <a:pt x="11282463" y="6591300"/>
                </a:lnTo>
                <a:lnTo>
                  <a:pt x="11355699" y="6540500"/>
                </a:lnTo>
                <a:lnTo>
                  <a:pt x="11391662" y="6515100"/>
                </a:lnTo>
                <a:lnTo>
                  <a:pt x="11427180" y="6477000"/>
                </a:lnTo>
                <a:lnTo>
                  <a:pt x="11496857" y="6426200"/>
                </a:lnTo>
                <a:lnTo>
                  <a:pt x="11531003" y="6400800"/>
                </a:lnTo>
                <a:lnTo>
                  <a:pt x="11564678" y="6362700"/>
                </a:lnTo>
                <a:lnTo>
                  <a:pt x="11597877" y="6337300"/>
                </a:lnTo>
                <a:lnTo>
                  <a:pt x="11630592" y="6311900"/>
                </a:lnTo>
                <a:lnTo>
                  <a:pt x="11662818" y="6273800"/>
                </a:lnTo>
                <a:lnTo>
                  <a:pt x="11694547" y="6248400"/>
                </a:lnTo>
                <a:lnTo>
                  <a:pt x="11725775" y="6210300"/>
                </a:lnTo>
                <a:lnTo>
                  <a:pt x="11756493" y="6184900"/>
                </a:lnTo>
                <a:lnTo>
                  <a:pt x="11786697" y="6146800"/>
                </a:lnTo>
                <a:lnTo>
                  <a:pt x="11816379" y="6108700"/>
                </a:lnTo>
                <a:lnTo>
                  <a:pt x="11845533" y="6083300"/>
                </a:lnTo>
                <a:lnTo>
                  <a:pt x="11874153" y="6045200"/>
                </a:lnTo>
                <a:lnTo>
                  <a:pt x="11902232" y="6007100"/>
                </a:lnTo>
                <a:lnTo>
                  <a:pt x="11929763" y="5969000"/>
                </a:lnTo>
                <a:lnTo>
                  <a:pt x="11956742" y="5930900"/>
                </a:lnTo>
                <a:lnTo>
                  <a:pt x="11983160" y="5905500"/>
                </a:lnTo>
                <a:lnTo>
                  <a:pt x="12009012" y="5867400"/>
                </a:lnTo>
                <a:lnTo>
                  <a:pt x="12034292" y="5829300"/>
                </a:lnTo>
                <a:lnTo>
                  <a:pt x="12058992" y="5791200"/>
                </a:lnTo>
                <a:lnTo>
                  <a:pt x="12083107" y="5753100"/>
                </a:lnTo>
                <a:lnTo>
                  <a:pt x="12106630" y="5715000"/>
                </a:lnTo>
                <a:lnTo>
                  <a:pt x="12129555" y="5676900"/>
                </a:lnTo>
                <a:lnTo>
                  <a:pt x="12151875" y="5638800"/>
                </a:lnTo>
                <a:lnTo>
                  <a:pt x="12173584" y="5588000"/>
                </a:lnTo>
                <a:lnTo>
                  <a:pt x="12192000" y="5562600"/>
                </a:lnTo>
                <a:close/>
              </a:path>
              <a:path w="12192000" h="6858000">
                <a:moveTo>
                  <a:pt x="12192000" y="1422400"/>
                </a:moveTo>
                <a:lnTo>
                  <a:pt x="9866445" y="1422400"/>
                </a:lnTo>
                <a:lnTo>
                  <a:pt x="9913948" y="1435100"/>
                </a:lnTo>
                <a:lnTo>
                  <a:pt x="10008284" y="1435100"/>
                </a:lnTo>
                <a:lnTo>
                  <a:pt x="10055104" y="1447800"/>
                </a:lnTo>
                <a:lnTo>
                  <a:pt x="10101685" y="1447800"/>
                </a:lnTo>
                <a:lnTo>
                  <a:pt x="10194100" y="1473200"/>
                </a:lnTo>
                <a:lnTo>
                  <a:pt x="10239921" y="1473200"/>
                </a:lnTo>
                <a:lnTo>
                  <a:pt x="10682465" y="1600200"/>
                </a:lnTo>
                <a:lnTo>
                  <a:pt x="10725012" y="1625600"/>
                </a:lnTo>
                <a:lnTo>
                  <a:pt x="10809090" y="1651000"/>
                </a:lnTo>
                <a:lnTo>
                  <a:pt x="10850609" y="1676400"/>
                </a:lnTo>
                <a:lnTo>
                  <a:pt x="10891773" y="1689100"/>
                </a:lnTo>
                <a:lnTo>
                  <a:pt x="10973009" y="1739900"/>
                </a:lnTo>
                <a:lnTo>
                  <a:pt x="11013069" y="1752600"/>
                </a:lnTo>
                <a:lnTo>
                  <a:pt x="11130937" y="1828800"/>
                </a:lnTo>
                <a:lnTo>
                  <a:pt x="11169434" y="1841500"/>
                </a:lnTo>
                <a:lnTo>
                  <a:pt x="11245204" y="1892300"/>
                </a:lnTo>
                <a:lnTo>
                  <a:pt x="11319297" y="1943100"/>
                </a:lnTo>
                <a:lnTo>
                  <a:pt x="11391662" y="1993900"/>
                </a:lnTo>
                <a:lnTo>
                  <a:pt x="11427180" y="2032000"/>
                </a:lnTo>
                <a:lnTo>
                  <a:pt x="11462248" y="2057400"/>
                </a:lnTo>
                <a:lnTo>
                  <a:pt x="11531003" y="2108200"/>
                </a:lnTo>
                <a:lnTo>
                  <a:pt x="11564678" y="2146300"/>
                </a:lnTo>
                <a:lnTo>
                  <a:pt x="11597877" y="2171700"/>
                </a:lnTo>
                <a:lnTo>
                  <a:pt x="11630592" y="2209800"/>
                </a:lnTo>
                <a:lnTo>
                  <a:pt x="11662818" y="2235200"/>
                </a:lnTo>
                <a:lnTo>
                  <a:pt x="11694547" y="2260600"/>
                </a:lnTo>
                <a:lnTo>
                  <a:pt x="11725775" y="2298700"/>
                </a:lnTo>
                <a:lnTo>
                  <a:pt x="11756493" y="2336800"/>
                </a:lnTo>
                <a:lnTo>
                  <a:pt x="11786697" y="2362200"/>
                </a:lnTo>
                <a:lnTo>
                  <a:pt x="11816379" y="2400300"/>
                </a:lnTo>
                <a:lnTo>
                  <a:pt x="11845533" y="2438400"/>
                </a:lnTo>
                <a:lnTo>
                  <a:pt x="11874153" y="2463800"/>
                </a:lnTo>
                <a:lnTo>
                  <a:pt x="11902232" y="2501900"/>
                </a:lnTo>
                <a:lnTo>
                  <a:pt x="11929763" y="2540000"/>
                </a:lnTo>
                <a:lnTo>
                  <a:pt x="11956742" y="2578100"/>
                </a:lnTo>
                <a:lnTo>
                  <a:pt x="11983160" y="2616200"/>
                </a:lnTo>
                <a:lnTo>
                  <a:pt x="12009012" y="2641600"/>
                </a:lnTo>
                <a:lnTo>
                  <a:pt x="12034292" y="2679700"/>
                </a:lnTo>
                <a:lnTo>
                  <a:pt x="12058992" y="2717800"/>
                </a:lnTo>
                <a:lnTo>
                  <a:pt x="12083107" y="2755900"/>
                </a:lnTo>
                <a:lnTo>
                  <a:pt x="12106630" y="2794000"/>
                </a:lnTo>
                <a:lnTo>
                  <a:pt x="12129555" y="2832100"/>
                </a:lnTo>
                <a:lnTo>
                  <a:pt x="12151875" y="2882900"/>
                </a:lnTo>
                <a:lnTo>
                  <a:pt x="12173584" y="2921000"/>
                </a:lnTo>
                <a:lnTo>
                  <a:pt x="12192000" y="2946400"/>
                </a:lnTo>
                <a:lnTo>
                  <a:pt x="12192000" y="1422400"/>
                </a:lnTo>
                <a:close/>
              </a:path>
            </a:pathLst>
          </a:custGeom>
          <a:solidFill>
            <a:srgbClr val="4D85B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41079" y="1441716"/>
            <a:ext cx="2153411" cy="26212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52916" y="1653540"/>
            <a:ext cx="1641347" cy="2109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296144" y="2046732"/>
            <a:ext cx="1895855" cy="2621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552176" y="2238755"/>
            <a:ext cx="1630679" cy="21092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557003" y="3896867"/>
            <a:ext cx="2141220" cy="26212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768840" y="4108703"/>
            <a:ext cx="1629410" cy="2109470"/>
          </a:xfrm>
          <a:custGeom>
            <a:avLst/>
            <a:gdLst/>
            <a:ahLst/>
            <a:cxnLst/>
            <a:rect l="l" t="t" r="r" b="b"/>
            <a:pathLst>
              <a:path w="1629409" h="2109470">
                <a:moveTo>
                  <a:pt x="0" y="0"/>
                </a:moveTo>
                <a:lnTo>
                  <a:pt x="1629155" y="0"/>
                </a:lnTo>
                <a:lnTo>
                  <a:pt x="1629155" y="2109216"/>
                </a:lnTo>
                <a:lnTo>
                  <a:pt x="0" y="21092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766243" y="4229568"/>
            <a:ext cx="1634349" cy="19315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439644" y="4138470"/>
            <a:ext cx="767080" cy="0"/>
          </a:xfrm>
          <a:custGeom>
            <a:avLst/>
            <a:gdLst/>
            <a:ahLst/>
            <a:cxnLst/>
            <a:rect l="l" t="t" r="r" b="b"/>
            <a:pathLst>
              <a:path w="767079">
                <a:moveTo>
                  <a:pt x="0" y="0"/>
                </a:moveTo>
                <a:lnTo>
                  <a:pt x="766861" y="0"/>
                </a:lnTo>
              </a:path>
            </a:pathLst>
          </a:custGeom>
          <a:ln w="59533">
            <a:solidFill>
              <a:srgbClr val="F15B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09816" y="2046732"/>
            <a:ext cx="2141219" cy="26075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65878" y="2238546"/>
            <a:ext cx="1629410" cy="2096135"/>
          </a:xfrm>
          <a:custGeom>
            <a:avLst/>
            <a:gdLst/>
            <a:ahLst/>
            <a:cxnLst/>
            <a:rect l="l" t="t" r="r" b="b"/>
            <a:pathLst>
              <a:path w="1629409" h="2096135">
                <a:moveTo>
                  <a:pt x="0" y="2095733"/>
                </a:moveTo>
                <a:lnTo>
                  <a:pt x="1629364" y="2095733"/>
                </a:lnTo>
                <a:lnTo>
                  <a:pt x="1629364" y="0"/>
                </a:lnTo>
                <a:lnTo>
                  <a:pt x="0" y="0"/>
                </a:lnTo>
                <a:lnTo>
                  <a:pt x="0" y="2095733"/>
                </a:lnTo>
                <a:close/>
              </a:path>
            </a:pathLst>
          </a:custGeom>
          <a:solidFill>
            <a:srgbClr val="568E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24042" y="2375335"/>
            <a:ext cx="1306113" cy="17848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87640" y="3896867"/>
            <a:ext cx="2142743" cy="26212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999476" y="4108703"/>
            <a:ext cx="1630679" cy="21092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10052706" y="6470913"/>
            <a:ext cx="1115059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105"/>
              <a:t>NHHousing.org</a:t>
            </a:r>
            <a:endParaRPr kumimoji="0" sz="1200" b="0" i="0" u="none" strike="noStrike" kern="1200" cap="none" spc="-105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383155" y="6470913"/>
            <a:ext cx="109855" cy="233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325" normalizeH="0" baseline="0" noProof="0" dirty="0">
                <a:ln>
                  <a:noFill/>
                </a:ln>
                <a:solidFill>
                  <a:srgbClr val="154978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|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11639695" y="6470913"/>
            <a:ext cx="250825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154978"/>
                </a:solidFill>
                <a:latin typeface="Arial Black"/>
                <a:ea typeface="+mn-ea"/>
                <a:cs typeface="Arial Black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24460" marR="0" lvl="0" indent="0" algn="l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pc="-114" smtClean="0"/>
              <a:pPr marL="12446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-114" normalizeH="0" baseline="0" noProof="0" dirty="0">
              <a:ln>
                <a:noFill/>
              </a:ln>
              <a:solidFill>
                <a:srgbClr val="154978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665</Words>
  <Application>Microsoft Office PowerPoint</Application>
  <PresentationFormat>Widescreen</PresentationFormat>
  <Paragraphs>176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Lucida Sans</vt:lpstr>
      <vt:lpstr>Wingdings</vt:lpstr>
      <vt:lpstr>Office Theme</vt:lpstr>
      <vt:lpstr>NH’S HOUSING SHORTAGE &amp;  ITS IMPACT ON EMPLOYERS</vt:lpstr>
      <vt:lpstr>We promote, finance, and support  housing solutions for the people of NH.</vt:lpstr>
      <vt:lpstr>WHO WE ARE</vt:lpstr>
      <vt:lpstr>OUR HOMEOWNERSHIP PROGRAMS</vt:lpstr>
      <vt:lpstr>ASSISTED HOUSING DIVISION</vt:lpstr>
      <vt:lpstr>MULTIFAMILY  HOUSING DIVISION</vt:lpstr>
      <vt:lpstr>MULTIFAMILY FUNDING &amp;  DEVELOPER PARTNERS</vt:lpstr>
      <vt:lpstr>HOUSING &amp; SERVICES TO SUPPORT VETERANS</vt:lpstr>
      <vt:lpstr>RESEARCH • ENGAGEMENT • POLICY</vt:lpstr>
      <vt:lpstr>HOW MUCH HOUSING  DOES NH NEED?</vt:lpstr>
      <vt:lpstr>NH BUILDING PERMITS ISSUED 1980 - 2022</vt:lpstr>
      <vt:lpstr>LEGISLATIVE ACTIVITY TO SUPPORT  HOUSING SOLUTIONS</vt:lpstr>
    </vt:vector>
  </TitlesOfParts>
  <Company>State of New Hampshire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Recruiting &amp; Retaining Veteran Talent  Prepared by:   Jim Lindsay Military Employer Relations Partner Southern New Hampshire University</dc:title>
  <dc:creator>HIllson, Kimberly</dc:creator>
  <cp:lastModifiedBy>HIllson, Kimberly</cp:lastModifiedBy>
  <cp:revision>4</cp:revision>
  <dcterms:created xsi:type="dcterms:W3CDTF">2023-12-12T13:43:11Z</dcterms:created>
  <dcterms:modified xsi:type="dcterms:W3CDTF">2023-12-12T13:50:18Z</dcterms:modified>
</cp:coreProperties>
</file>